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Mulish"/>
      <p:regular r:id="rId68"/>
      <p:bold r:id="rId69"/>
      <p:italic r:id="rId70"/>
      <p:boldItalic r:id="rId71"/>
    </p:embeddedFont>
    <p:embeddedFont>
      <p:font typeface="Proxima Nova"/>
      <p:regular r:id="rId72"/>
      <p:bold r:id="rId73"/>
      <p:italic r:id="rId74"/>
      <p:boldItalic r:id="rId75"/>
    </p:embeddedFont>
    <p:embeddedFont>
      <p:font typeface="Roboto Medium"/>
      <p:regular r:id="rId76"/>
      <p:bold r:id="rId77"/>
      <p:italic r:id="rId78"/>
      <p:boldItalic r:id="rId79"/>
    </p:embeddedFont>
    <p:embeddedFont>
      <p:font typeface="Amatic SC"/>
      <p:regular r:id="rId80"/>
      <p:bold r:id="rId81"/>
    </p:embeddedFont>
    <p:embeddedFont>
      <p:font typeface="Bebas Neue"/>
      <p:regular r:id="rId82"/>
    </p:embeddedFont>
    <p:embeddedFont>
      <p:font typeface="Roboto Condensed"/>
      <p:regular r:id="rId83"/>
      <p:bold r:id="rId84"/>
      <p:italic r:id="rId85"/>
      <p:boldItalic r:id="rId86"/>
    </p:embeddedFont>
    <p:embeddedFont>
      <p:font typeface="Proxima Nova Semibold"/>
      <p:regular r:id="rId87"/>
      <p:bold r:id="rId88"/>
      <p:boldItalic r:id="rId89"/>
    </p:embeddedFont>
    <p:embeddedFont>
      <p:font typeface="Fira Sans Extra Condense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68498B-F6A2-414B-833C-B17CCA1A71C4}">
  <a:tblStyle styleId="{8568498B-F6A2-414B-833C-B17CCA1A71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Condensed-bold.fntdata"/><Relationship Id="rId83" Type="http://schemas.openxmlformats.org/officeDocument/2006/relationships/font" Target="fonts/RobotoCondensed-regular.fntdata"/><Relationship Id="rId42" Type="http://schemas.openxmlformats.org/officeDocument/2006/relationships/slide" Target="slides/slide36.xml"/><Relationship Id="rId86" Type="http://schemas.openxmlformats.org/officeDocument/2006/relationships/font" Target="fonts/RobotoCondensed-boldItalic.fntdata"/><Relationship Id="rId41" Type="http://schemas.openxmlformats.org/officeDocument/2006/relationships/slide" Target="slides/slide35.xml"/><Relationship Id="rId85" Type="http://schemas.openxmlformats.org/officeDocument/2006/relationships/font" Target="fonts/RobotoCondensed-italic.fntdata"/><Relationship Id="rId44" Type="http://schemas.openxmlformats.org/officeDocument/2006/relationships/slide" Target="slides/slide38.xml"/><Relationship Id="rId88" Type="http://schemas.openxmlformats.org/officeDocument/2006/relationships/font" Target="fonts/ProximaNovaSemibold-bold.fntdata"/><Relationship Id="rId43" Type="http://schemas.openxmlformats.org/officeDocument/2006/relationships/slide" Target="slides/slide37.xml"/><Relationship Id="rId87" Type="http://schemas.openxmlformats.org/officeDocument/2006/relationships/font" Target="fonts/ProximaNovaSemibold-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roximaNovaSemibold-boldItalic.fntdata"/><Relationship Id="rId80" Type="http://schemas.openxmlformats.org/officeDocument/2006/relationships/font" Target="fonts/AmaticSC-regular.fntdata"/><Relationship Id="rId82" Type="http://schemas.openxmlformats.org/officeDocument/2006/relationships/font" Target="fonts/BebasNeue-regular.fntdata"/><Relationship Id="rId81"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bold.fntdata"/><Relationship Id="rId72" Type="http://schemas.openxmlformats.org/officeDocument/2006/relationships/font" Target="fonts/ProximaNova-regular.fntdata"/><Relationship Id="rId31" Type="http://schemas.openxmlformats.org/officeDocument/2006/relationships/slide" Target="slides/slide25.xml"/><Relationship Id="rId75" Type="http://schemas.openxmlformats.org/officeDocument/2006/relationships/font" Target="fonts/ProximaNova-boldItalic.fntdata"/><Relationship Id="rId30" Type="http://schemas.openxmlformats.org/officeDocument/2006/relationships/slide" Target="slides/slide24.xml"/><Relationship Id="rId74" Type="http://schemas.openxmlformats.org/officeDocument/2006/relationships/font" Target="fonts/ProximaNova-italic.fntdata"/><Relationship Id="rId33" Type="http://schemas.openxmlformats.org/officeDocument/2006/relationships/slide" Target="slides/slide27.xml"/><Relationship Id="rId77" Type="http://schemas.openxmlformats.org/officeDocument/2006/relationships/font" Target="fonts/RobotoMedium-bold.fntdata"/><Relationship Id="rId32" Type="http://schemas.openxmlformats.org/officeDocument/2006/relationships/slide" Target="slides/slide26.xml"/><Relationship Id="rId76" Type="http://schemas.openxmlformats.org/officeDocument/2006/relationships/font" Target="fonts/RobotoMedium-regular.fntdata"/><Relationship Id="rId35" Type="http://schemas.openxmlformats.org/officeDocument/2006/relationships/slide" Target="slides/slide29.xml"/><Relationship Id="rId79" Type="http://schemas.openxmlformats.org/officeDocument/2006/relationships/font" Target="fonts/RobotoMedium-boldItalic.fntdata"/><Relationship Id="rId34" Type="http://schemas.openxmlformats.org/officeDocument/2006/relationships/slide" Target="slides/slide28.xml"/><Relationship Id="rId78" Type="http://schemas.openxmlformats.org/officeDocument/2006/relationships/font" Target="fonts/RobotoMedium-italic.fntdata"/><Relationship Id="rId71" Type="http://schemas.openxmlformats.org/officeDocument/2006/relationships/font" Target="fonts/Mulish-boldItalic.fntdata"/><Relationship Id="rId70" Type="http://schemas.openxmlformats.org/officeDocument/2006/relationships/font" Target="fonts/Mulish-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Mulish-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ulish-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FiraSansExtraCondensed-bold.fntdata"/><Relationship Id="rId90" Type="http://schemas.openxmlformats.org/officeDocument/2006/relationships/font" Target="fonts/FiraSansExtraCondensed-regular.fntdata"/><Relationship Id="rId93" Type="http://schemas.openxmlformats.org/officeDocument/2006/relationships/font" Target="fonts/FiraSansExtraCondensed-boldItalic.fntdata"/><Relationship Id="rId92" Type="http://schemas.openxmlformats.org/officeDocument/2006/relationships/font" Target="fonts/FiraSansExtraCondense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Zhu Bo</a:t>
            </a:r>
            <a:endParaRPr>
              <a:highlight>
                <a:schemeClr val="accent6"/>
              </a:highlight>
            </a:endParaRPr>
          </a:p>
          <a:p>
            <a:pPr indent="0" lvl="0" marL="0" rtl="0" algn="l">
              <a:spcBef>
                <a:spcPts val="0"/>
              </a:spcBef>
              <a:spcAft>
                <a:spcPts val="0"/>
              </a:spcAft>
              <a:buNone/>
            </a:pPr>
            <a:r>
              <a:t/>
            </a:r>
            <a:endParaRPr>
              <a:highlight>
                <a:srgbClr val="F2F2F2"/>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0a50cfa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0a50cfa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0a50cfa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0a50cfa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jason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0a50cfad3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0a50cfad3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just">
              <a:spcBef>
                <a:spcPts val="0"/>
              </a:spcBef>
              <a:spcAft>
                <a:spcPts val="0"/>
              </a:spcAft>
              <a:buClr>
                <a:schemeClr val="lt1"/>
              </a:buClr>
              <a:buSzPts val="1400"/>
              <a:buFont typeface="Mulish"/>
              <a:buChar char="○"/>
            </a:pPr>
            <a:r>
              <a:rPr lang="en">
                <a:solidFill>
                  <a:schemeClr val="dk1"/>
                </a:solidFill>
              </a:rPr>
              <a:t>jason</a:t>
            </a:r>
            <a:endParaRPr>
              <a:highlight>
                <a:schemeClr val="dk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0a50cfad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0a50cfad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rPr lang="en">
                <a:solidFill>
                  <a:schemeClr val="dk1"/>
                </a:solidFill>
              </a:rPr>
              <a:t>jason</a:t>
            </a:r>
            <a:endParaRPr>
              <a:highlight>
                <a:schemeClr val="dk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0a50cfa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0a50cfa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chemeClr val="lt1"/>
                </a:solidFill>
                <a:highlight>
                  <a:schemeClr val="dk1"/>
                </a:highlight>
              </a:rPr>
              <a:t>Tian Fang</a:t>
            </a:r>
            <a:endParaRPr>
              <a:solidFill>
                <a:schemeClr val="lt1"/>
              </a:solidFill>
              <a:highlight>
                <a:schemeClr val="dk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0a50cfa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0a50cfa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lt1"/>
                </a:solidFill>
                <a:highlight>
                  <a:schemeClr val="dk1"/>
                </a:highlight>
              </a:rPr>
              <a:t>Tian Fang</a:t>
            </a:r>
            <a:endParaRPr>
              <a:solidFill>
                <a:schemeClr val="lt1"/>
              </a:solidFill>
              <a:highlight>
                <a:schemeClr val="dk1"/>
              </a:highlight>
            </a:endParaRPr>
          </a:p>
          <a:p>
            <a:pPr indent="0" lvl="0" marL="0" rtl="0" algn="just">
              <a:spcBef>
                <a:spcPts val="1600"/>
              </a:spcBef>
              <a:spcAft>
                <a:spcPts val="1600"/>
              </a:spcAft>
              <a:buNone/>
            </a:pPr>
            <a:r>
              <a:t/>
            </a:r>
            <a:endParaRPr>
              <a:highlight>
                <a:schemeClr val="dk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0a50cfad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0a50cfad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chemeClr val="lt1"/>
                </a:solidFill>
                <a:highlight>
                  <a:schemeClr val="dk1"/>
                </a:highlight>
              </a:rPr>
              <a:t>Alex</a:t>
            </a:r>
            <a:endParaRPr>
              <a:solidFill>
                <a:schemeClr val="lt1"/>
              </a:solidFill>
              <a:highlight>
                <a:schemeClr val="dk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0a50cfa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0a50cfa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0a50cfad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0a50cfad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85dd61ce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85dd61ced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85dd61ce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85dd61ce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Zhu Bo</a:t>
            </a:r>
            <a:endParaRPr>
              <a:highlight>
                <a:schemeClr val="accent6"/>
              </a:highlight>
            </a:endParaRPr>
          </a:p>
          <a:p>
            <a:pPr indent="0" lvl="0" marL="0" rtl="0" algn="l">
              <a:spcBef>
                <a:spcPts val="0"/>
              </a:spcBef>
              <a:spcAft>
                <a:spcPts val="0"/>
              </a:spcAft>
              <a:buNone/>
            </a:pPr>
            <a:r>
              <a:t/>
            </a:r>
            <a:endParaRPr>
              <a:highlight>
                <a:schemeClr val="accent6"/>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85dd61c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85dd61c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790189b0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790189b0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0a50cfad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0a50cfad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85dd61ce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85dd61ce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790189b0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f790189b0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0a50cf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0a50cf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85dd61ce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85dd61ce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f790189b02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f790189b02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790189b02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790189b02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f85dd61ce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f85dd61ce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85dd61ce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85dd61ce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Zhu Bo</a:t>
            </a:r>
            <a:endParaRPr>
              <a:highlight>
                <a:schemeClr val="accent6"/>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85dd61ce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85dd61ce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85dd61ced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85dd61ced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85dd61ce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85dd61ce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85dd61ce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85dd61ce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85dd61ce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85dd61ce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85dd61ce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85dd61ce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f85dd61c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f85dd61c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f85dd61ced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f85dd61ced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f85dd61ced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f85dd61ced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f85dd61ce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f85dd61ce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0a50cfad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0a50cfad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Zhu Bo</a:t>
            </a:r>
            <a:endParaRPr>
              <a:highlight>
                <a:schemeClr val="accent6"/>
              </a:highlight>
            </a:endParaRPr>
          </a:p>
          <a:p>
            <a:pPr indent="0" lvl="0" marL="0" rtl="0" algn="l">
              <a:spcBef>
                <a:spcPts val="0"/>
              </a:spcBef>
              <a:spcAft>
                <a:spcPts val="0"/>
              </a:spcAft>
              <a:buNone/>
            </a:pPr>
            <a:r>
              <a:t/>
            </a:r>
            <a:endParaRPr>
              <a:highlight>
                <a:schemeClr val="accent6"/>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10a50cfad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10a50cfad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fd4470e3fd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fd4470e3fd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fd4470e3fd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fd4470e3fd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fd4470e3fd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fd4470e3fd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fd4470e3fd_0_8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fd4470e3fd_0_8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fd4470e3fd_0_8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fd4470e3fd_0_8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fd4470e3fd_0_8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fd4470e3fd_0_8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fd4470e3fd_0_8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fd4470e3fd_0_8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fd4470e3fd_0_8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fd4470e3fd_0_8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fd4470e3fd_0_8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fd4470e3fd_0_8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0a50cfad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0a50cfad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gfd4470e3fd_0_1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8" name="Google Shape;4578;gfd4470e3fd_0_1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5" name="Shape 4995"/>
        <p:cNvGrpSpPr/>
        <p:nvPr/>
      </p:nvGrpSpPr>
      <p:grpSpPr>
        <a:xfrm>
          <a:off x="0" y="0"/>
          <a:ext cx="0" cy="0"/>
          <a:chOff x="0" y="0"/>
          <a:chExt cx="0" cy="0"/>
        </a:xfrm>
      </p:grpSpPr>
      <p:sp>
        <p:nvSpPr>
          <p:cNvPr id="4996" name="Google Shape;4996;gfd4470e3fd_0_1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7" name="Google Shape;4997;gfd4470e3fd_0_1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fd4470e3fd_0_12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fd4470e3fd_0_12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0" name="Shape 5570"/>
        <p:cNvGrpSpPr/>
        <p:nvPr/>
      </p:nvGrpSpPr>
      <p:grpSpPr>
        <a:xfrm>
          <a:off x="0" y="0"/>
          <a:ext cx="0" cy="0"/>
          <a:chOff x="0" y="0"/>
          <a:chExt cx="0" cy="0"/>
        </a:xfrm>
      </p:grpSpPr>
      <p:sp>
        <p:nvSpPr>
          <p:cNvPr id="5571" name="Google Shape;5571;gfd4470e3fd_0_12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2" name="Google Shape;5572;gfd4470e3fd_0_12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0" name="Shape 5950"/>
        <p:cNvGrpSpPr/>
        <p:nvPr/>
      </p:nvGrpSpPr>
      <p:grpSpPr>
        <a:xfrm>
          <a:off x="0" y="0"/>
          <a:ext cx="0" cy="0"/>
          <a:chOff x="0" y="0"/>
          <a:chExt cx="0" cy="0"/>
        </a:xfrm>
      </p:grpSpPr>
      <p:sp>
        <p:nvSpPr>
          <p:cNvPr id="5951" name="Google Shape;5951;gfd4470e3fd_0_1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2" name="Google Shape;5952;gfd4470e3fd_0_1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4" name="Shape 6364"/>
        <p:cNvGrpSpPr/>
        <p:nvPr/>
      </p:nvGrpSpPr>
      <p:grpSpPr>
        <a:xfrm>
          <a:off x="0" y="0"/>
          <a:ext cx="0" cy="0"/>
          <a:chOff x="0" y="0"/>
          <a:chExt cx="0" cy="0"/>
        </a:xfrm>
      </p:grpSpPr>
      <p:sp>
        <p:nvSpPr>
          <p:cNvPr id="6365" name="Google Shape;6365;gfd4470e3fd_0_13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6" name="Google Shape;6366;gfd4470e3fd_0_13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5" name="Shape 6725"/>
        <p:cNvGrpSpPr/>
        <p:nvPr/>
      </p:nvGrpSpPr>
      <p:grpSpPr>
        <a:xfrm>
          <a:off x="0" y="0"/>
          <a:ext cx="0" cy="0"/>
          <a:chOff x="0" y="0"/>
          <a:chExt cx="0" cy="0"/>
        </a:xfrm>
      </p:grpSpPr>
      <p:sp>
        <p:nvSpPr>
          <p:cNvPr id="6726" name="Google Shape;6726;gfd4470e3f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7" name="Google Shape;6727;gfd4470e3f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5" name="Shape 7235"/>
        <p:cNvGrpSpPr/>
        <p:nvPr/>
      </p:nvGrpSpPr>
      <p:grpSpPr>
        <a:xfrm>
          <a:off x="0" y="0"/>
          <a:ext cx="0" cy="0"/>
          <a:chOff x="0" y="0"/>
          <a:chExt cx="0" cy="0"/>
        </a:xfrm>
      </p:grpSpPr>
      <p:sp>
        <p:nvSpPr>
          <p:cNvPr id="7236" name="Google Shape;7236;gfd4470e3fd_0_14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7" name="Google Shape;7237;gfd4470e3fd_0_14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5" name="Shape 7855"/>
        <p:cNvGrpSpPr/>
        <p:nvPr/>
      </p:nvGrpSpPr>
      <p:grpSpPr>
        <a:xfrm>
          <a:off x="0" y="0"/>
          <a:ext cx="0" cy="0"/>
          <a:chOff x="0" y="0"/>
          <a:chExt cx="0" cy="0"/>
        </a:xfrm>
      </p:grpSpPr>
      <p:sp>
        <p:nvSpPr>
          <p:cNvPr id="7856" name="Google Shape;7856;gfd4470e3fd_0_14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7" name="Google Shape;7857;gfd4470e3fd_0_14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9" name="Shape 8449"/>
        <p:cNvGrpSpPr/>
        <p:nvPr/>
      </p:nvGrpSpPr>
      <p:grpSpPr>
        <a:xfrm>
          <a:off x="0" y="0"/>
          <a:ext cx="0" cy="0"/>
          <a:chOff x="0" y="0"/>
          <a:chExt cx="0" cy="0"/>
        </a:xfrm>
      </p:grpSpPr>
      <p:sp>
        <p:nvSpPr>
          <p:cNvPr id="8450" name="Google Shape;8450;gfd4470e3fd_0_15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1" name="Google Shape;8451;gfd4470e3fd_0_15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0a50cfad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0a50cfad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just">
              <a:spcBef>
                <a:spcPts val="0"/>
              </a:spcBef>
              <a:spcAft>
                <a:spcPts val="1600"/>
              </a:spcAft>
              <a:buNone/>
            </a:pPr>
            <a:r>
              <a:rPr lang="en" sz="1400">
                <a:solidFill>
                  <a:schemeClr val="lt1"/>
                </a:solidFill>
                <a:highlight>
                  <a:schemeClr val="dk1"/>
                </a:highlight>
                <a:latin typeface="Mulish"/>
                <a:ea typeface="Mulish"/>
                <a:cs typeface="Mulish"/>
                <a:sym typeface="Mulish"/>
              </a:rPr>
              <a:t>Alex</a:t>
            </a:r>
            <a:endParaRPr>
              <a:highlight>
                <a:schemeClr val="dk1"/>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0" name="Shape 8770"/>
        <p:cNvGrpSpPr/>
        <p:nvPr/>
      </p:nvGrpSpPr>
      <p:grpSpPr>
        <a:xfrm>
          <a:off x="0" y="0"/>
          <a:ext cx="0" cy="0"/>
          <a:chOff x="0" y="0"/>
          <a:chExt cx="0" cy="0"/>
        </a:xfrm>
      </p:grpSpPr>
      <p:sp>
        <p:nvSpPr>
          <p:cNvPr id="8771" name="Google Shape;8771;gfd4470e3fd_0_15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2" name="Google Shape;8772;gfd4470e3fd_0_15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8" name="Shape 9078"/>
        <p:cNvGrpSpPr/>
        <p:nvPr/>
      </p:nvGrpSpPr>
      <p:grpSpPr>
        <a:xfrm>
          <a:off x="0" y="0"/>
          <a:ext cx="0" cy="0"/>
          <a:chOff x="0" y="0"/>
          <a:chExt cx="0" cy="0"/>
        </a:xfrm>
      </p:grpSpPr>
      <p:sp>
        <p:nvSpPr>
          <p:cNvPr id="9079" name="Google Shape;9079;gfd4470e3fd_0_17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0" name="Google Shape;9080;gfd4470e3fd_0_17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0a50cfad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0a50cfad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just">
              <a:spcBef>
                <a:spcPts val="0"/>
              </a:spcBef>
              <a:spcAft>
                <a:spcPts val="0"/>
              </a:spcAft>
              <a:buClr>
                <a:schemeClr val="lt1"/>
              </a:buClr>
              <a:buSzPts val="1400"/>
              <a:buFont typeface="Mulish"/>
              <a:buChar char="○"/>
            </a:pPr>
            <a:r>
              <a:rPr lang="en" sz="1400">
                <a:solidFill>
                  <a:schemeClr val="lt1"/>
                </a:solidFill>
                <a:highlight>
                  <a:schemeClr val="dk1"/>
                </a:highlight>
                <a:latin typeface="Mulish"/>
                <a:ea typeface="Mulish"/>
                <a:cs typeface="Mulish"/>
                <a:sym typeface="Mulish"/>
              </a:rPr>
              <a:t>Alex</a:t>
            </a:r>
            <a:endParaRPr>
              <a:highlight>
                <a:schemeClr val="dk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0a50cfad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0a50cfa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chemeClr val="dk1"/>
                </a:solidFill>
              </a:rPr>
              <a:t>Edeline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0a50cfa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0a50cfa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Edeline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288250" y="1308775"/>
            <a:ext cx="4140600" cy="21804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b="1"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288250" y="4199000"/>
            <a:ext cx="41406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579938" y="1824625"/>
            <a:ext cx="6689400" cy="94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p:nvPr>
            <p:ph idx="1" type="subTitle"/>
          </p:nvPr>
        </p:nvSpPr>
        <p:spPr>
          <a:xfrm>
            <a:off x="1521550" y="3656125"/>
            <a:ext cx="6576000" cy="4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1" name="Shape 41"/>
        <p:cNvGrpSpPr/>
        <p:nvPr/>
      </p:nvGrpSpPr>
      <p:grpSpPr>
        <a:xfrm>
          <a:off x="0" y="0"/>
          <a:ext cx="0" cy="0"/>
          <a:chOff x="0" y="0"/>
          <a:chExt cx="0" cy="0"/>
        </a:xfrm>
      </p:grpSpPr>
      <p:sp>
        <p:nvSpPr>
          <p:cNvPr id="42" name="Google Shape;42;p13"/>
          <p:cNvSpPr txBox="1"/>
          <p:nvPr>
            <p:ph type="title"/>
          </p:nvPr>
        </p:nvSpPr>
        <p:spPr>
          <a:xfrm>
            <a:off x="3165436" y="1272925"/>
            <a:ext cx="20079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 name="Google Shape;43;p13"/>
          <p:cNvSpPr txBox="1"/>
          <p:nvPr>
            <p:ph hasCustomPrompt="1" idx="2" type="title"/>
          </p:nvPr>
        </p:nvSpPr>
        <p:spPr>
          <a:xfrm>
            <a:off x="2102875" y="1352725"/>
            <a:ext cx="1062000" cy="36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 name="Google Shape;44;p13"/>
          <p:cNvSpPr txBox="1"/>
          <p:nvPr>
            <p:ph idx="1" type="subTitle"/>
          </p:nvPr>
        </p:nvSpPr>
        <p:spPr>
          <a:xfrm>
            <a:off x="5407750" y="1272913"/>
            <a:ext cx="2336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5" name="Google Shape;45;p13"/>
          <p:cNvSpPr txBox="1"/>
          <p:nvPr>
            <p:ph idx="3" type="title"/>
          </p:nvPr>
        </p:nvSpPr>
        <p:spPr>
          <a:xfrm>
            <a:off x="3161225" y="3144843"/>
            <a:ext cx="20079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13"/>
          <p:cNvSpPr txBox="1"/>
          <p:nvPr>
            <p:ph hasCustomPrompt="1" idx="4" type="title"/>
          </p:nvPr>
        </p:nvSpPr>
        <p:spPr>
          <a:xfrm>
            <a:off x="2100150" y="3224639"/>
            <a:ext cx="1062000" cy="36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p:nvPr>
            <p:ph idx="5" type="subTitle"/>
          </p:nvPr>
        </p:nvSpPr>
        <p:spPr>
          <a:xfrm>
            <a:off x="5402850" y="3144838"/>
            <a:ext cx="2336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 name="Google Shape;48;p13"/>
          <p:cNvSpPr txBox="1"/>
          <p:nvPr>
            <p:ph idx="6" type="title"/>
          </p:nvPr>
        </p:nvSpPr>
        <p:spPr>
          <a:xfrm>
            <a:off x="3165436" y="2208884"/>
            <a:ext cx="20079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 name="Google Shape;49;p13"/>
          <p:cNvSpPr txBox="1"/>
          <p:nvPr>
            <p:ph hasCustomPrompt="1" idx="7" type="title"/>
          </p:nvPr>
        </p:nvSpPr>
        <p:spPr>
          <a:xfrm>
            <a:off x="2104250" y="2288687"/>
            <a:ext cx="1062000" cy="36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p:nvPr>
            <p:ph idx="8" type="subTitle"/>
          </p:nvPr>
        </p:nvSpPr>
        <p:spPr>
          <a:xfrm>
            <a:off x="5407750" y="2208875"/>
            <a:ext cx="2336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 name="Google Shape;51;p13"/>
          <p:cNvSpPr txBox="1"/>
          <p:nvPr>
            <p:ph idx="9" type="title"/>
          </p:nvPr>
        </p:nvSpPr>
        <p:spPr>
          <a:xfrm>
            <a:off x="3165436" y="4080802"/>
            <a:ext cx="20079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 name="Google Shape;52;p13"/>
          <p:cNvSpPr txBox="1"/>
          <p:nvPr>
            <p:ph hasCustomPrompt="1" idx="13" type="title"/>
          </p:nvPr>
        </p:nvSpPr>
        <p:spPr>
          <a:xfrm>
            <a:off x="2101525" y="4160601"/>
            <a:ext cx="1062000" cy="36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idx="14" type="subTitle"/>
          </p:nvPr>
        </p:nvSpPr>
        <p:spPr>
          <a:xfrm>
            <a:off x="5407750" y="4080800"/>
            <a:ext cx="2336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 name="Google Shape;54;p13"/>
          <p:cNvSpPr txBox="1"/>
          <p:nvPr>
            <p:ph idx="15" type="title"/>
          </p:nvPr>
        </p:nvSpPr>
        <p:spPr>
          <a:xfrm>
            <a:off x="1370900" y="521225"/>
            <a:ext cx="7058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5" name="Shape 55"/>
        <p:cNvGrpSpPr/>
        <p:nvPr/>
      </p:nvGrpSpPr>
      <p:grpSpPr>
        <a:xfrm>
          <a:off x="0" y="0"/>
          <a:ext cx="0" cy="0"/>
          <a:chOff x="0" y="0"/>
          <a:chExt cx="0" cy="0"/>
        </a:xfrm>
      </p:grpSpPr>
      <p:sp>
        <p:nvSpPr>
          <p:cNvPr id="56" name="Google Shape;56;p14"/>
          <p:cNvSpPr txBox="1"/>
          <p:nvPr>
            <p:ph type="title"/>
          </p:nvPr>
        </p:nvSpPr>
        <p:spPr>
          <a:xfrm>
            <a:off x="2613500"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7" name="Google Shape;57;p14"/>
          <p:cNvSpPr txBox="1"/>
          <p:nvPr>
            <p:ph idx="1" type="subTitle"/>
          </p:nvPr>
        </p:nvSpPr>
        <p:spPr>
          <a:xfrm>
            <a:off x="1519950" y="1188100"/>
            <a:ext cx="6750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8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8" name="Shape 58"/>
        <p:cNvGrpSpPr/>
        <p:nvPr/>
      </p:nvGrpSpPr>
      <p:grpSpPr>
        <a:xfrm>
          <a:off x="0" y="0"/>
          <a:ext cx="0" cy="0"/>
          <a:chOff x="0" y="0"/>
          <a:chExt cx="0" cy="0"/>
        </a:xfrm>
      </p:grpSpPr>
      <p:sp>
        <p:nvSpPr>
          <p:cNvPr id="59" name="Google Shape;59;p15"/>
          <p:cNvSpPr txBox="1"/>
          <p:nvPr>
            <p:ph idx="1" type="subTitle"/>
          </p:nvPr>
        </p:nvSpPr>
        <p:spPr>
          <a:xfrm>
            <a:off x="4663675" y="3168175"/>
            <a:ext cx="3675000" cy="14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Font typeface="Fira Sans Extra Condensed SemiBold"/>
              <a:buChar char="●"/>
              <a:defRPr/>
            </a:lvl1pPr>
            <a:lvl2pPr lvl="1" rtl="0" algn="ctr">
              <a:lnSpc>
                <a:spcPct val="100000"/>
              </a:lnSpc>
              <a:spcBef>
                <a:spcPts val="0"/>
              </a:spcBef>
              <a:spcAft>
                <a:spcPts val="0"/>
              </a:spcAft>
              <a:buClr>
                <a:srgbClr val="434343"/>
              </a:buClr>
              <a:buSzPts val="1600"/>
              <a:buFont typeface="Barlow Condensed SemiBold"/>
              <a:buChar char="○"/>
              <a:defRPr/>
            </a:lvl2pPr>
            <a:lvl3pPr lvl="2" rtl="0" algn="ctr">
              <a:lnSpc>
                <a:spcPct val="100000"/>
              </a:lnSpc>
              <a:spcBef>
                <a:spcPts val="0"/>
              </a:spcBef>
              <a:spcAft>
                <a:spcPts val="0"/>
              </a:spcAft>
              <a:buClr>
                <a:srgbClr val="434343"/>
              </a:buClr>
              <a:buSzPts val="1600"/>
              <a:buFont typeface="Barlow Condensed SemiBold"/>
              <a:buChar char="■"/>
              <a:defRPr/>
            </a:lvl3pPr>
            <a:lvl4pPr lvl="3" rtl="0" algn="ctr">
              <a:lnSpc>
                <a:spcPct val="100000"/>
              </a:lnSpc>
              <a:spcBef>
                <a:spcPts val="0"/>
              </a:spcBef>
              <a:spcAft>
                <a:spcPts val="0"/>
              </a:spcAft>
              <a:buClr>
                <a:srgbClr val="434343"/>
              </a:buClr>
              <a:buSzPts val="1600"/>
              <a:buFont typeface="Barlow Condensed SemiBold"/>
              <a:buChar char="●"/>
              <a:defRPr/>
            </a:lvl4pPr>
            <a:lvl5pPr lvl="4" rtl="0" algn="ctr">
              <a:lnSpc>
                <a:spcPct val="100000"/>
              </a:lnSpc>
              <a:spcBef>
                <a:spcPts val="0"/>
              </a:spcBef>
              <a:spcAft>
                <a:spcPts val="0"/>
              </a:spcAft>
              <a:buClr>
                <a:srgbClr val="434343"/>
              </a:buClr>
              <a:buSzPts val="1600"/>
              <a:buFont typeface="Barlow Condensed SemiBold"/>
              <a:buChar char="○"/>
              <a:defRPr/>
            </a:lvl5pPr>
            <a:lvl6pPr lvl="5" rtl="0" algn="ctr">
              <a:lnSpc>
                <a:spcPct val="100000"/>
              </a:lnSpc>
              <a:spcBef>
                <a:spcPts val="0"/>
              </a:spcBef>
              <a:spcAft>
                <a:spcPts val="0"/>
              </a:spcAft>
              <a:buClr>
                <a:srgbClr val="434343"/>
              </a:buClr>
              <a:buSzPts val="1600"/>
              <a:buFont typeface="Barlow Condensed SemiBold"/>
              <a:buChar char="■"/>
              <a:defRPr/>
            </a:lvl6pPr>
            <a:lvl7pPr lvl="6" rtl="0" algn="ctr">
              <a:lnSpc>
                <a:spcPct val="100000"/>
              </a:lnSpc>
              <a:spcBef>
                <a:spcPts val="0"/>
              </a:spcBef>
              <a:spcAft>
                <a:spcPts val="0"/>
              </a:spcAft>
              <a:buClr>
                <a:srgbClr val="434343"/>
              </a:buClr>
              <a:buSzPts val="1600"/>
              <a:buFont typeface="Barlow Condensed SemiBold"/>
              <a:buChar char="●"/>
              <a:defRPr/>
            </a:lvl7pPr>
            <a:lvl8pPr lvl="7" rtl="0" algn="ctr">
              <a:lnSpc>
                <a:spcPct val="100000"/>
              </a:lnSpc>
              <a:spcBef>
                <a:spcPts val="0"/>
              </a:spcBef>
              <a:spcAft>
                <a:spcPts val="0"/>
              </a:spcAft>
              <a:buClr>
                <a:srgbClr val="434343"/>
              </a:buClr>
              <a:buSzPts val="1600"/>
              <a:buFont typeface="Barlow Condensed SemiBold"/>
              <a:buChar char="○"/>
              <a:defRPr/>
            </a:lvl8pPr>
            <a:lvl9pPr lvl="8" rtl="0" algn="ctr">
              <a:lnSpc>
                <a:spcPct val="100000"/>
              </a:lnSpc>
              <a:spcBef>
                <a:spcPts val="0"/>
              </a:spcBef>
              <a:spcAft>
                <a:spcPts val="0"/>
              </a:spcAft>
              <a:buClr>
                <a:srgbClr val="434343"/>
              </a:buClr>
              <a:buSzPts val="1600"/>
              <a:buFont typeface="Barlow Condensed SemiBold"/>
              <a:buChar char="■"/>
              <a:defRPr/>
            </a:lvl9pPr>
          </a:lstStyle>
          <a:p/>
        </p:txBody>
      </p:sp>
      <p:sp>
        <p:nvSpPr>
          <p:cNvPr id="60" name="Google Shape;60;p15"/>
          <p:cNvSpPr txBox="1"/>
          <p:nvPr>
            <p:ph type="title"/>
          </p:nvPr>
        </p:nvSpPr>
        <p:spPr>
          <a:xfrm>
            <a:off x="4663675" y="1787400"/>
            <a:ext cx="2575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5"/>
          <p:cNvSpPr txBox="1"/>
          <p:nvPr>
            <p:ph idx="2" type="title"/>
          </p:nvPr>
        </p:nvSpPr>
        <p:spPr>
          <a:xfrm>
            <a:off x="2099750" y="1662800"/>
            <a:ext cx="2107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 name="Google Shape;62;p15"/>
          <p:cNvSpPr txBox="1"/>
          <p:nvPr>
            <p:ph idx="3" type="title"/>
          </p:nvPr>
        </p:nvSpPr>
        <p:spPr>
          <a:xfrm>
            <a:off x="4663675" y="2640472"/>
            <a:ext cx="2575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 name="Google Shape;63;p15"/>
          <p:cNvSpPr txBox="1"/>
          <p:nvPr>
            <p:ph idx="4" type="title"/>
          </p:nvPr>
        </p:nvSpPr>
        <p:spPr>
          <a:xfrm>
            <a:off x="1370900" y="521225"/>
            <a:ext cx="7058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4" name="Shape 64"/>
        <p:cNvGrpSpPr/>
        <p:nvPr/>
      </p:nvGrpSpPr>
      <p:grpSpPr>
        <a:xfrm>
          <a:off x="0" y="0"/>
          <a:ext cx="0" cy="0"/>
          <a:chOff x="0" y="0"/>
          <a:chExt cx="0" cy="0"/>
        </a:xfrm>
      </p:grpSpPr>
      <p:sp>
        <p:nvSpPr>
          <p:cNvPr id="65" name="Google Shape;65;p16"/>
          <p:cNvSpPr txBox="1"/>
          <p:nvPr>
            <p:ph idx="1" type="subTitle"/>
          </p:nvPr>
        </p:nvSpPr>
        <p:spPr>
          <a:xfrm>
            <a:off x="1802788" y="3226775"/>
            <a:ext cx="3675000" cy="13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Fira Sans Extra Condensed SemiBold"/>
              <a:buChar char="●"/>
              <a:defRPr/>
            </a:lvl1pPr>
            <a:lvl2pPr lvl="1" rtl="0" algn="ctr">
              <a:lnSpc>
                <a:spcPct val="100000"/>
              </a:lnSpc>
              <a:spcBef>
                <a:spcPts val="0"/>
              </a:spcBef>
              <a:spcAft>
                <a:spcPts val="0"/>
              </a:spcAft>
              <a:buClr>
                <a:srgbClr val="434343"/>
              </a:buClr>
              <a:buSzPts val="1600"/>
              <a:buFont typeface="Barlow Condensed SemiBold"/>
              <a:buChar char="○"/>
              <a:defRPr/>
            </a:lvl2pPr>
            <a:lvl3pPr lvl="2" rtl="0" algn="ctr">
              <a:lnSpc>
                <a:spcPct val="100000"/>
              </a:lnSpc>
              <a:spcBef>
                <a:spcPts val="0"/>
              </a:spcBef>
              <a:spcAft>
                <a:spcPts val="0"/>
              </a:spcAft>
              <a:buClr>
                <a:srgbClr val="434343"/>
              </a:buClr>
              <a:buSzPts val="1600"/>
              <a:buFont typeface="Barlow Condensed SemiBold"/>
              <a:buChar char="■"/>
              <a:defRPr/>
            </a:lvl3pPr>
            <a:lvl4pPr lvl="3" rtl="0" algn="ctr">
              <a:lnSpc>
                <a:spcPct val="100000"/>
              </a:lnSpc>
              <a:spcBef>
                <a:spcPts val="0"/>
              </a:spcBef>
              <a:spcAft>
                <a:spcPts val="0"/>
              </a:spcAft>
              <a:buClr>
                <a:srgbClr val="434343"/>
              </a:buClr>
              <a:buSzPts val="1600"/>
              <a:buFont typeface="Barlow Condensed SemiBold"/>
              <a:buChar char="●"/>
              <a:defRPr/>
            </a:lvl4pPr>
            <a:lvl5pPr lvl="4" rtl="0" algn="ctr">
              <a:lnSpc>
                <a:spcPct val="100000"/>
              </a:lnSpc>
              <a:spcBef>
                <a:spcPts val="0"/>
              </a:spcBef>
              <a:spcAft>
                <a:spcPts val="0"/>
              </a:spcAft>
              <a:buClr>
                <a:srgbClr val="434343"/>
              </a:buClr>
              <a:buSzPts val="1600"/>
              <a:buFont typeface="Barlow Condensed SemiBold"/>
              <a:buChar char="○"/>
              <a:defRPr/>
            </a:lvl5pPr>
            <a:lvl6pPr lvl="5" rtl="0" algn="ctr">
              <a:lnSpc>
                <a:spcPct val="100000"/>
              </a:lnSpc>
              <a:spcBef>
                <a:spcPts val="0"/>
              </a:spcBef>
              <a:spcAft>
                <a:spcPts val="0"/>
              </a:spcAft>
              <a:buClr>
                <a:srgbClr val="434343"/>
              </a:buClr>
              <a:buSzPts val="1600"/>
              <a:buFont typeface="Barlow Condensed SemiBold"/>
              <a:buChar char="■"/>
              <a:defRPr/>
            </a:lvl6pPr>
            <a:lvl7pPr lvl="6" rtl="0" algn="ctr">
              <a:lnSpc>
                <a:spcPct val="100000"/>
              </a:lnSpc>
              <a:spcBef>
                <a:spcPts val="0"/>
              </a:spcBef>
              <a:spcAft>
                <a:spcPts val="0"/>
              </a:spcAft>
              <a:buClr>
                <a:srgbClr val="434343"/>
              </a:buClr>
              <a:buSzPts val="1600"/>
              <a:buFont typeface="Barlow Condensed SemiBold"/>
              <a:buChar char="●"/>
              <a:defRPr/>
            </a:lvl7pPr>
            <a:lvl8pPr lvl="7" rtl="0" algn="ctr">
              <a:lnSpc>
                <a:spcPct val="100000"/>
              </a:lnSpc>
              <a:spcBef>
                <a:spcPts val="0"/>
              </a:spcBef>
              <a:spcAft>
                <a:spcPts val="0"/>
              </a:spcAft>
              <a:buClr>
                <a:srgbClr val="434343"/>
              </a:buClr>
              <a:buSzPts val="1600"/>
              <a:buFont typeface="Barlow Condensed SemiBold"/>
              <a:buChar char="○"/>
              <a:defRPr/>
            </a:lvl8pPr>
            <a:lvl9pPr lvl="8" rtl="0" algn="ctr">
              <a:lnSpc>
                <a:spcPct val="100000"/>
              </a:lnSpc>
              <a:spcBef>
                <a:spcPts val="0"/>
              </a:spcBef>
              <a:spcAft>
                <a:spcPts val="0"/>
              </a:spcAft>
              <a:buClr>
                <a:srgbClr val="434343"/>
              </a:buClr>
              <a:buSzPts val="1600"/>
              <a:buFont typeface="Barlow Condensed SemiBold"/>
              <a:buChar char="■"/>
              <a:defRPr/>
            </a:lvl9pPr>
          </a:lstStyle>
          <a:p/>
        </p:txBody>
      </p:sp>
      <p:sp>
        <p:nvSpPr>
          <p:cNvPr id="66" name="Google Shape;66;p16"/>
          <p:cNvSpPr txBox="1"/>
          <p:nvPr>
            <p:ph type="title"/>
          </p:nvPr>
        </p:nvSpPr>
        <p:spPr>
          <a:xfrm>
            <a:off x="1367000" y="521225"/>
            <a:ext cx="706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16"/>
          <p:cNvSpPr txBox="1"/>
          <p:nvPr>
            <p:ph idx="2" type="title"/>
          </p:nvPr>
        </p:nvSpPr>
        <p:spPr>
          <a:xfrm>
            <a:off x="1802788" y="1668788"/>
            <a:ext cx="2575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6"/>
          <p:cNvSpPr txBox="1"/>
          <p:nvPr>
            <p:ph idx="3" type="title"/>
          </p:nvPr>
        </p:nvSpPr>
        <p:spPr>
          <a:xfrm>
            <a:off x="5649538" y="1662800"/>
            <a:ext cx="2107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 name="Google Shape;69;p16"/>
          <p:cNvSpPr txBox="1"/>
          <p:nvPr>
            <p:ph idx="4" type="title"/>
          </p:nvPr>
        </p:nvSpPr>
        <p:spPr>
          <a:xfrm>
            <a:off x="1802800" y="2699075"/>
            <a:ext cx="4587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70" name="Shape 70"/>
        <p:cNvGrpSpPr/>
        <p:nvPr/>
      </p:nvGrpSpPr>
      <p:grpSpPr>
        <a:xfrm>
          <a:off x="0" y="0"/>
          <a:ext cx="0" cy="0"/>
          <a:chOff x="0" y="0"/>
          <a:chExt cx="0" cy="0"/>
        </a:xfrm>
      </p:grpSpPr>
      <p:sp>
        <p:nvSpPr>
          <p:cNvPr id="71" name="Google Shape;71;p17"/>
          <p:cNvSpPr txBox="1"/>
          <p:nvPr>
            <p:ph idx="1" type="subTitle"/>
          </p:nvPr>
        </p:nvSpPr>
        <p:spPr>
          <a:xfrm>
            <a:off x="1514088" y="3139825"/>
            <a:ext cx="2791800" cy="9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Fira Sans Extra Condensed SemiBold"/>
              <a:buChar char="●"/>
              <a:defRPr/>
            </a:lvl1pPr>
            <a:lvl2pPr lvl="1" rtl="0" algn="ctr">
              <a:lnSpc>
                <a:spcPct val="100000"/>
              </a:lnSpc>
              <a:spcBef>
                <a:spcPts val="0"/>
              </a:spcBef>
              <a:spcAft>
                <a:spcPts val="0"/>
              </a:spcAft>
              <a:buClr>
                <a:srgbClr val="434343"/>
              </a:buClr>
              <a:buSzPts val="1600"/>
              <a:buFont typeface="Barlow Condensed SemiBold"/>
              <a:buChar char="○"/>
              <a:defRPr/>
            </a:lvl2pPr>
            <a:lvl3pPr lvl="2" rtl="0" algn="ctr">
              <a:lnSpc>
                <a:spcPct val="100000"/>
              </a:lnSpc>
              <a:spcBef>
                <a:spcPts val="0"/>
              </a:spcBef>
              <a:spcAft>
                <a:spcPts val="0"/>
              </a:spcAft>
              <a:buClr>
                <a:srgbClr val="434343"/>
              </a:buClr>
              <a:buSzPts val="1600"/>
              <a:buFont typeface="Barlow Condensed SemiBold"/>
              <a:buChar char="■"/>
              <a:defRPr/>
            </a:lvl3pPr>
            <a:lvl4pPr lvl="3" rtl="0" algn="ctr">
              <a:lnSpc>
                <a:spcPct val="100000"/>
              </a:lnSpc>
              <a:spcBef>
                <a:spcPts val="0"/>
              </a:spcBef>
              <a:spcAft>
                <a:spcPts val="0"/>
              </a:spcAft>
              <a:buClr>
                <a:srgbClr val="434343"/>
              </a:buClr>
              <a:buSzPts val="1600"/>
              <a:buFont typeface="Barlow Condensed SemiBold"/>
              <a:buChar char="●"/>
              <a:defRPr/>
            </a:lvl4pPr>
            <a:lvl5pPr lvl="4" rtl="0" algn="ctr">
              <a:lnSpc>
                <a:spcPct val="100000"/>
              </a:lnSpc>
              <a:spcBef>
                <a:spcPts val="0"/>
              </a:spcBef>
              <a:spcAft>
                <a:spcPts val="0"/>
              </a:spcAft>
              <a:buClr>
                <a:srgbClr val="434343"/>
              </a:buClr>
              <a:buSzPts val="1600"/>
              <a:buFont typeface="Barlow Condensed SemiBold"/>
              <a:buChar char="○"/>
              <a:defRPr/>
            </a:lvl5pPr>
            <a:lvl6pPr lvl="5" rtl="0" algn="ctr">
              <a:lnSpc>
                <a:spcPct val="100000"/>
              </a:lnSpc>
              <a:spcBef>
                <a:spcPts val="0"/>
              </a:spcBef>
              <a:spcAft>
                <a:spcPts val="0"/>
              </a:spcAft>
              <a:buClr>
                <a:srgbClr val="434343"/>
              </a:buClr>
              <a:buSzPts val="1600"/>
              <a:buFont typeface="Barlow Condensed SemiBold"/>
              <a:buChar char="■"/>
              <a:defRPr/>
            </a:lvl6pPr>
            <a:lvl7pPr lvl="6" rtl="0" algn="ctr">
              <a:lnSpc>
                <a:spcPct val="100000"/>
              </a:lnSpc>
              <a:spcBef>
                <a:spcPts val="0"/>
              </a:spcBef>
              <a:spcAft>
                <a:spcPts val="0"/>
              </a:spcAft>
              <a:buClr>
                <a:srgbClr val="434343"/>
              </a:buClr>
              <a:buSzPts val="1600"/>
              <a:buFont typeface="Barlow Condensed SemiBold"/>
              <a:buChar char="●"/>
              <a:defRPr/>
            </a:lvl7pPr>
            <a:lvl8pPr lvl="7" rtl="0" algn="ctr">
              <a:lnSpc>
                <a:spcPct val="100000"/>
              </a:lnSpc>
              <a:spcBef>
                <a:spcPts val="0"/>
              </a:spcBef>
              <a:spcAft>
                <a:spcPts val="0"/>
              </a:spcAft>
              <a:buClr>
                <a:srgbClr val="434343"/>
              </a:buClr>
              <a:buSzPts val="1600"/>
              <a:buFont typeface="Barlow Condensed SemiBold"/>
              <a:buChar char="○"/>
              <a:defRPr/>
            </a:lvl8pPr>
            <a:lvl9pPr lvl="8" rtl="0" algn="ctr">
              <a:lnSpc>
                <a:spcPct val="100000"/>
              </a:lnSpc>
              <a:spcBef>
                <a:spcPts val="0"/>
              </a:spcBef>
              <a:spcAft>
                <a:spcPts val="0"/>
              </a:spcAft>
              <a:buClr>
                <a:srgbClr val="434343"/>
              </a:buClr>
              <a:buSzPts val="1600"/>
              <a:buFont typeface="Barlow Condensed SemiBold"/>
              <a:buChar char="■"/>
              <a:defRPr/>
            </a:lvl9pPr>
          </a:lstStyle>
          <a:p/>
        </p:txBody>
      </p:sp>
      <p:sp>
        <p:nvSpPr>
          <p:cNvPr id="72" name="Google Shape;72;p17"/>
          <p:cNvSpPr txBox="1"/>
          <p:nvPr>
            <p:ph type="title"/>
          </p:nvPr>
        </p:nvSpPr>
        <p:spPr>
          <a:xfrm>
            <a:off x="1514088" y="1751175"/>
            <a:ext cx="2791800" cy="112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73" name="Shape 73"/>
        <p:cNvGrpSpPr/>
        <p:nvPr/>
      </p:nvGrpSpPr>
      <p:grpSpPr>
        <a:xfrm>
          <a:off x="0" y="0"/>
          <a:ext cx="0" cy="0"/>
          <a:chOff x="0" y="0"/>
          <a:chExt cx="0" cy="0"/>
        </a:xfrm>
      </p:grpSpPr>
      <p:sp>
        <p:nvSpPr>
          <p:cNvPr id="74" name="Google Shape;74;p18"/>
          <p:cNvSpPr txBox="1"/>
          <p:nvPr>
            <p:ph type="title"/>
          </p:nvPr>
        </p:nvSpPr>
        <p:spPr>
          <a:xfrm>
            <a:off x="1366950" y="521225"/>
            <a:ext cx="706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8"/>
          <p:cNvSpPr txBox="1"/>
          <p:nvPr>
            <p:ph idx="1" type="body"/>
          </p:nvPr>
        </p:nvSpPr>
        <p:spPr>
          <a:xfrm>
            <a:off x="1367000" y="1184200"/>
            <a:ext cx="7062000" cy="338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sz="12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6" name="Shape 76"/>
        <p:cNvGrpSpPr/>
        <p:nvPr/>
      </p:nvGrpSpPr>
      <p:grpSpPr>
        <a:xfrm>
          <a:off x="0" y="0"/>
          <a:ext cx="0" cy="0"/>
          <a:chOff x="0" y="0"/>
          <a:chExt cx="0" cy="0"/>
        </a:xfrm>
      </p:grpSpPr>
      <p:sp>
        <p:nvSpPr>
          <p:cNvPr id="77" name="Google Shape;77;p19"/>
          <p:cNvSpPr txBox="1"/>
          <p:nvPr>
            <p:ph type="title"/>
          </p:nvPr>
        </p:nvSpPr>
        <p:spPr>
          <a:xfrm>
            <a:off x="1353300" y="2714788"/>
            <a:ext cx="2225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9"/>
          <p:cNvSpPr txBox="1"/>
          <p:nvPr>
            <p:ph idx="1" type="subTitle"/>
          </p:nvPr>
        </p:nvSpPr>
        <p:spPr>
          <a:xfrm>
            <a:off x="1353300" y="3242514"/>
            <a:ext cx="2225700" cy="110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9"/>
          <p:cNvSpPr txBox="1"/>
          <p:nvPr>
            <p:ph idx="2" type="title"/>
          </p:nvPr>
        </p:nvSpPr>
        <p:spPr>
          <a:xfrm>
            <a:off x="3784650" y="2714788"/>
            <a:ext cx="2225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9"/>
          <p:cNvSpPr txBox="1"/>
          <p:nvPr>
            <p:ph idx="3" type="subTitle"/>
          </p:nvPr>
        </p:nvSpPr>
        <p:spPr>
          <a:xfrm>
            <a:off x="3784650" y="3242514"/>
            <a:ext cx="2225700" cy="110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9"/>
          <p:cNvSpPr txBox="1"/>
          <p:nvPr>
            <p:ph idx="4" type="title"/>
          </p:nvPr>
        </p:nvSpPr>
        <p:spPr>
          <a:xfrm>
            <a:off x="6216000" y="2714788"/>
            <a:ext cx="2225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 name="Google Shape;82;p19"/>
          <p:cNvSpPr txBox="1"/>
          <p:nvPr>
            <p:ph idx="5" type="subTitle"/>
          </p:nvPr>
        </p:nvSpPr>
        <p:spPr>
          <a:xfrm>
            <a:off x="6216000" y="3242514"/>
            <a:ext cx="2225700" cy="110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9"/>
          <p:cNvSpPr txBox="1"/>
          <p:nvPr>
            <p:ph idx="6" type="title"/>
          </p:nvPr>
        </p:nvSpPr>
        <p:spPr>
          <a:xfrm>
            <a:off x="1370900" y="521225"/>
            <a:ext cx="7058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4" name="Shape 84"/>
        <p:cNvGrpSpPr/>
        <p:nvPr/>
      </p:nvGrpSpPr>
      <p:grpSpPr>
        <a:xfrm>
          <a:off x="0" y="0"/>
          <a:ext cx="0" cy="0"/>
          <a:chOff x="0" y="0"/>
          <a:chExt cx="0" cy="0"/>
        </a:xfrm>
      </p:grpSpPr>
      <p:sp>
        <p:nvSpPr>
          <p:cNvPr id="85" name="Google Shape;85;p20"/>
          <p:cNvSpPr txBox="1"/>
          <p:nvPr>
            <p:ph type="title"/>
          </p:nvPr>
        </p:nvSpPr>
        <p:spPr>
          <a:xfrm>
            <a:off x="2558591" y="1385975"/>
            <a:ext cx="327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 name="Google Shape;86;p20"/>
          <p:cNvSpPr txBox="1"/>
          <p:nvPr>
            <p:ph idx="1" type="subTitle"/>
          </p:nvPr>
        </p:nvSpPr>
        <p:spPr>
          <a:xfrm>
            <a:off x="6061388" y="1385975"/>
            <a:ext cx="2142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20"/>
          <p:cNvSpPr txBox="1"/>
          <p:nvPr>
            <p:ph idx="2" type="title"/>
          </p:nvPr>
        </p:nvSpPr>
        <p:spPr>
          <a:xfrm>
            <a:off x="2558588" y="2247085"/>
            <a:ext cx="327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20"/>
          <p:cNvSpPr txBox="1"/>
          <p:nvPr>
            <p:ph idx="3" type="subTitle"/>
          </p:nvPr>
        </p:nvSpPr>
        <p:spPr>
          <a:xfrm>
            <a:off x="6061413" y="2247085"/>
            <a:ext cx="2142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20"/>
          <p:cNvSpPr txBox="1"/>
          <p:nvPr>
            <p:ph idx="4" type="title"/>
          </p:nvPr>
        </p:nvSpPr>
        <p:spPr>
          <a:xfrm>
            <a:off x="2558591" y="3108195"/>
            <a:ext cx="327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0" name="Google Shape;90;p20"/>
          <p:cNvSpPr txBox="1"/>
          <p:nvPr>
            <p:ph idx="5" type="subTitle"/>
          </p:nvPr>
        </p:nvSpPr>
        <p:spPr>
          <a:xfrm>
            <a:off x="6061388" y="3969305"/>
            <a:ext cx="2142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20"/>
          <p:cNvSpPr txBox="1"/>
          <p:nvPr>
            <p:ph idx="6" type="title"/>
          </p:nvPr>
        </p:nvSpPr>
        <p:spPr>
          <a:xfrm>
            <a:off x="2558588" y="3969305"/>
            <a:ext cx="3274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 name="Google Shape;92;p20"/>
          <p:cNvSpPr txBox="1"/>
          <p:nvPr>
            <p:ph idx="7" type="subTitle"/>
          </p:nvPr>
        </p:nvSpPr>
        <p:spPr>
          <a:xfrm>
            <a:off x="6061413" y="3108195"/>
            <a:ext cx="21423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20"/>
          <p:cNvSpPr txBox="1"/>
          <p:nvPr>
            <p:ph idx="8" type="title"/>
          </p:nvPr>
        </p:nvSpPr>
        <p:spPr>
          <a:xfrm>
            <a:off x="1367000" y="521225"/>
            <a:ext cx="705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361900" y="2449550"/>
            <a:ext cx="7067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1"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3320000" y="1324625"/>
            <a:ext cx="31509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2715375" y="3325900"/>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4" name="Shape 94"/>
        <p:cNvGrpSpPr/>
        <p:nvPr/>
      </p:nvGrpSpPr>
      <p:grpSpPr>
        <a:xfrm>
          <a:off x="0" y="0"/>
          <a:ext cx="0" cy="0"/>
          <a:chOff x="0" y="0"/>
          <a:chExt cx="0" cy="0"/>
        </a:xfrm>
      </p:grpSpPr>
      <p:sp>
        <p:nvSpPr>
          <p:cNvPr id="95" name="Google Shape;95;p21"/>
          <p:cNvSpPr txBox="1"/>
          <p:nvPr>
            <p:ph type="title"/>
          </p:nvPr>
        </p:nvSpPr>
        <p:spPr>
          <a:xfrm>
            <a:off x="1367000" y="1783417"/>
            <a:ext cx="2202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21"/>
          <p:cNvSpPr txBox="1"/>
          <p:nvPr>
            <p:ph idx="1" type="subTitle"/>
          </p:nvPr>
        </p:nvSpPr>
        <p:spPr>
          <a:xfrm>
            <a:off x="1366925" y="2181025"/>
            <a:ext cx="2202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21"/>
          <p:cNvSpPr txBox="1"/>
          <p:nvPr>
            <p:ph idx="2" type="title"/>
          </p:nvPr>
        </p:nvSpPr>
        <p:spPr>
          <a:xfrm>
            <a:off x="3794157" y="1783430"/>
            <a:ext cx="2202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21"/>
          <p:cNvSpPr txBox="1"/>
          <p:nvPr>
            <p:ph idx="3" type="subTitle"/>
          </p:nvPr>
        </p:nvSpPr>
        <p:spPr>
          <a:xfrm>
            <a:off x="3794150" y="2190029"/>
            <a:ext cx="2202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1"/>
          <p:cNvSpPr txBox="1"/>
          <p:nvPr>
            <p:ph idx="4" type="title"/>
          </p:nvPr>
        </p:nvSpPr>
        <p:spPr>
          <a:xfrm>
            <a:off x="1367000" y="3674925"/>
            <a:ext cx="2202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21"/>
          <p:cNvSpPr txBox="1"/>
          <p:nvPr>
            <p:ph idx="5" type="subTitle"/>
          </p:nvPr>
        </p:nvSpPr>
        <p:spPr>
          <a:xfrm>
            <a:off x="1366925" y="4081524"/>
            <a:ext cx="2202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1"/>
          <p:cNvSpPr txBox="1"/>
          <p:nvPr>
            <p:ph idx="6" type="title"/>
          </p:nvPr>
        </p:nvSpPr>
        <p:spPr>
          <a:xfrm>
            <a:off x="3794157" y="3674925"/>
            <a:ext cx="2202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21"/>
          <p:cNvSpPr txBox="1"/>
          <p:nvPr>
            <p:ph idx="7" type="subTitle"/>
          </p:nvPr>
        </p:nvSpPr>
        <p:spPr>
          <a:xfrm>
            <a:off x="3794150" y="4081525"/>
            <a:ext cx="2202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1"/>
          <p:cNvSpPr txBox="1"/>
          <p:nvPr>
            <p:ph idx="8" type="title"/>
          </p:nvPr>
        </p:nvSpPr>
        <p:spPr>
          <a:xfrm>
            <a:off x="6221385" y="1783430"/>
            <a:ext cx="2202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21"/>
          <p:cNvSpPr txBox="1"/>
          <p:nvPr>
            <p:ph idx="9" type="subTitle"/>
          </p:nvPr>
        </p:nvSpPr>
        <p:spPr>
          <a:xfrm>
            <a:off x="6221374" y="2190025"/>
            <a:ext cx="2202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1"/>
          <p:cNvSpPr txBox="1"/>
          <p:nvPr>
            <p:ph idx="13" type="title"/>
          </p:nvPr>
        </p:nvSpPr>
        <p:spPr>
          <a:xfrm>
            <a:off x="6221386" y="3674925"/>
            <a:ext cx="2202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21"/>
          <p:cNvSpPr txBox="1"/>
          <p:nvPr>
            <p:ph idx="14" type="subTitle"/>
          </p:nvPr>
        </p:nvSpPr>
        <p:spPr>
          <a:xfrm>
            <a:off x="6221374" y="4081525"/>
            <a:ext cx="2202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1"/>
          <p:cNvSpPr txBox="1"/>
          <p:nvPr>
            <p:ph idx="15" type="title"/>
          </p:nvPr>
        </p:nvSpPr>
        <p:spPr>
          <a:xfrm>
            <a:off x="1367000" y="521225"/>
            <a:ext cx="705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8" name="Shape 108"/>
        <p:cNvGrpSpPr/>
        <p:nvPr/>
      </p:nvGrpSpPr>
      <p:grpSpPr>
        <a:xfrm>
          <a:off x="0" y="0"/>
          <a:ext cx="0" cy="0"/>
          <a:chOff x="0" y="0"/>
          <a:chExt cx="0" cy="0"/>
        </a:xfrm>
      </p:grpSpPr>
      <p:sp>
        <p:nvSpPr>
          <p:cNvPr id="109" name="Google Shape;109;p22"/>
          <p:cNvSpPr txBox="1"/>
          <p:nvPr>
            <p:ph hasCustomPrompt="1" type="title"/>
          </p:nvPr>
        </p:nvSpPr>
        <p:spPr>
          <a:xfrm>
            <a:off x="1367000" y="1431475"/>
            <a:ext cx="2190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0" name="Google Shape;110;p22"/>
          <p:cNvSpPr txBox="1"/>
          <p:nvPr>
            <p:ph idx="1" type="subTitle"/>
          </p:nvPr>
        </p:nvSpPr>
        <p:spPr>
          <a:xfrm>
            <a:off x="1367000" y="3404682"/>
            <a:ext cx="2190000" cy="74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2"/>
          <p:cNvSpPr txBox="1"/>
          <p:nvPr>
            <p:ph hasCustomPrompt="1" idx="2" type="title"/>
          </p:nvPr>
        </p:nvSpPr>
        <p:spPr>
          <a:xfrm>
            <a:off x="3810725" y="1433968"/>
            <a:ext cx="2190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2" name="Google Shape;112;p22"/>
          <p:cNvSpPr txBox="1"/>
          <p:nvPr>
            <p:ph idx="3" type="subTitle"/>
          </p:nvPr>
        </p:nvSpPr>
        <p:spPr>
          <a:xfrm>
            <a:off x="3810725" y="3408849"/>
            <a:ext cx="2190000" cy="74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2"/>
          <p:cNvSpPr txBox="1"/>
          <p:nvPr>
            <p:ph hasCustomPrompt="1" idx="4" type="title"/>
          </p:nvPr>
        </p:nvSpPr>
        <p:spPr>
          <a:xfrm>
            <a:off x="6238900" y="1431472"/>
            <a:ext cx="2190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4" name="Google Shape;114;p22"/>
          <p:cNvSpPr txBox="1"/>
          <p:nvPr>
            <p:ph idx="5" type="subTitle"/>
          </p:nvPr>
        </p:nvSpPr>
        <p:spPr>
          <a:xfrm>
            <a:off x="6238900" y="3404678"/>
            <a:ext cx="2190000" cy="74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2"/>
          <p:cNvSpPr txBox="1"/>
          <p:nvPr>
            <p:ph idx="6" type="title"/>
          </p:nvPr>
        </p:nvSpPr>
        <p:spPr>
          <a:xfrm>
            <a:off x="1367000" y="521225"/>
            <a:ext cx="705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22"/>
          <p:cNvSpPr txBox="1"/>
          <p:nvPr>
            <p:ph idx="7" type="title"/>
          </p:nvPr>
        </p:nvSpPr>
        <p:spPr>
          <a:xfrm>
            <a:off x="1367000" y="2876975"/>
            <a:ext cx="21900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 name="Google Shape;117;p22"/>
          <p:cNvSpPr txBox="1"/>
          <p:nvPr>
            <p:ph idx="8" type="title"/>
          </p:nvPr>
        </p:nvSpPr>
        <p:spPr>
          <a:xfrm>
            <a:off x="3800450" y="2876975"/>
            <a:ext cx="21900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 name="Google Shape;118;p22"/>
          <p:cNvSpPr txBox="1"/>
          <p:nvPr>
            <p:ph idx="9" type="title"/>
          </p:nvPr>
        </p:nvSpPr>
        <p:spPr>
          <a:xfrm>
            <a:off x="6238900" y="2876975"/>
            <a:ext cx="21900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9" name="Shape 119"/>
        <p:cNvGrpSpPr/>
        <p:nvPr/>
      </p:nvGrpSpPr>
      <p:grpSpPr>
        <a:xfrm>
          <a:off x="0" y="0"/>
          <a:ext cx="0" cy="0"/>
          <a:chOff x="0" y="0"/>
          <a:chExt cx="0" cy="0"/>
        </a:xfrm>
      </p:grpSpPr>
      <p:sp>
        <p:nvSpPr>
          <p:cNvPr id="120" name="Google Shape;120;p23"/>
          <p:cNvSpPr txBox="1"/>
          <p:nvPr>
            <p:ph type="ctrTitle"/>
          </p:nvPr>
        </p:nvSpPr>
        <p:spPr>
          <a:xfrm>
            <a:off x="856588" y="687300"/>
            <a:ext cx="4375800" cy="6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 name="Google Shape;121;p23"/>
          <p:cNvSpPr txBox="1"/>
          <p:nvPr>
            <p:ph idx="1" type="subTitle"/>
          </p:nvPr>
        </p:nvSpPr>
        <p:spPr>
          <a:xfrm>
            <a:off x="897538" y="1713100"/>
            <a:ext cx="4293900" cy="118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2" name="Google Shape;122;p23"/>
          <p:cNvSpPr txBox="1"/>
          <p:nvPr/>
        </p:nvSpPr>
        <p:spPr>
          <a:xfrm>
            <a:off x="897550" y="3521650"/>
            <a:ext cx="42939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lt1"/>
                </a:solidFill>
                <a:latin typeface="Mulish"/>
                <a:ea typeface="Mulish"/>
                <a:cs typeface="Mulish"/>
                <a:sym typeface="Mulish"/>
              </a:rPr>
              <a:t>CREDITS: This presentation template was created by </a:t>
            </a:r>
            <a:r>
              <a:rPr b="1" lang="en" sz="1000">
                <a:solidFill>
                  <a:schemeClr val="lt1"/>
                </a:solidFill>
                <a:uFill>
                  <a:noFill/>
                </a:uFill>
                <a:latin typeface="Mulish"/>
                <a:ea typeface="Mulish"/>
                <a:cs typeface="Mulish"/>
                <a:sym typeface="Mulish"/>
                <a:hlinkClick r:id="rId2">
                  <a:extLst>
                    <a:ext uri="{A12FA001-AC4F-418D-AE19-62706E023703}">
                      <ahyp:hlinkClr val="tx"/>
                    </a:ext>
                  </a:extLst>
                </a:hlinkClick>
              </a:rPr>
              <a:t>Slidesgo</a:t>
            </a:r>
            <a:r>
              <a:rPr lang="en" sz="1000">
                <a:solidFill>
                  <a:schemeClr val="lt1"/>
                </a:solidFill>
                <a:latin typeface="Mulish"/>
                <a:ea typeface="Mulish"/>
                <a:cs typeface="Mulish"/>
                <a:sym typeface="Mulish"/>
              </a:rPr>
              <a:t>, including icons by </a:t>
            </a:r>
            <a:r>
              <a:rPr b="1" lang="en" sz="1000">
                <a:solidFill>
                  <a:schemeClr val="lt1"/>
                </a:solidFill>
                <a:uFill>
                  <a:noFill/>
                </a:uFill>
                <a:latin typeface="Mulish"/>
                <a:ea typeface="Mulish"/>
                <a:cs typeface="Mulish"/>
                <a:sym typeface="Mulish"/>
                <a:hlinkClick r:id="rId3">
                  <a:extLst>
                    <a:ext uri="{A12FA001-AC4F-418D-AE19-62706E023703}">
                      <ahyp:hlinkClr val="tx"/>
                    </a:ext>
                  </a:extLst>
                </a:hlinkClick>
              </a:rPr>
              <a:t>Flaticon</a:t>
            </a:r>
            <a:r>
              <a:rPr b="1" lang="en" sz="1000">
                <a:solidFill>
                  <a:schemeClr val="lt1"/>
                </a:solidFill>
                <a:latin typeface="Mulish"/>
                <a:ea typeface="Mulish"/>
                <a:cs typeface="Mulish"/>
                <a:sym typeface="Mulish"/>
              </a:rPr>
              <a:t> </a:t>
            </a:r>
            <a:r>
              <a:rPr lang="en" sz="1000">
                <a:solidFill>
                  <a:schemeClr val="lt1"/>
                </a:solidFill>
                <a:latin typeface="Mulish"/>
                <a:ea typeface="Mulish"/>
                <a:cs typeface="Mulish"/>
                <a:sym typeface="Mulish"/>
              </a:rPr>
              <a:t>and infographics &amp; images by </a:t>
            </a:r>
            <a:r>
              <a:rPr b="1" lang="en" sz="1000">
                <a:solidFill>
                  <a:schemeClr val="lt1"/>
                </a:solidFill>
                <a:uFill>
                  <a:noFill/>
                </a:uFill>
                <a:latin typeface="Mulish"/>
                <a:ea typeface="Mulish"/>
                <a:cs typeface="Mulish"/>
                <a:sym typeface="Mulish"/>
                <a:hlinkClick r:id="rId4">
                  <a:extLst>
                    <a:ext uri="{A12FA001-AC4F-418D-AE19-62706E023703}">
                      <ahyp:hlinkClr val="tx"/>
                    </a:ext>
                  </a:extLst>
                </a:hlinkClick>
              </a:rPr>
              <a:t>Freepik</a:t>
            </a:r>
            <a:endParaRPr b="1" sz="1000">
              <a:solidFill>
                <a:schemeClr val="lt1"/>
              </a:solidFill>
              <a:latin typeface="Mulish"/>
              <a:ea typeface="Mulish"/>
              <a:cs typeface="Mulish"/>
              <a:sym typeface="Mulish"/>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3" name="Shape 12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dk2"/>
            </a:gs>
            <a:gs pos="100000">
              <a:schemeClr val="lt2"/>
            </a:gs>
          </a:gsLst>
          <a:lin ang="5400700" scaled="0"/>
        </a:gradFill>
      </p:bgPr>
    </p:bg>
    <p:spTree>
      <p:nvGrpSpPr>
        <p:cNvPr id="124" name="Shape 12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29" name="Shape 129"/>
        <p:cNvGrpSpPr/>
        <p:nvPr/>
      </p:nvGrpSpPr>
      <p:grpSpPr>
        <a:xfrm>
          <a:off x="0" y="0"/>
          <a:ext cx="0" cy="0"/>
          <a:chOff x="0" y="0"/>
          <a:chExt cx="0" cy="0"/>
        </a:xfrm>
      </p:grpSpPr>
      <p:sp>
        <p:nvSpPr>
          <p:cNvPr id="130" name="Google Shape;130;p2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1367000" y="1259400"/>
            <a:ext cx="7062000" cy="3346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
        <p:nvSpPr>
          <p:cNvPr id="17" name="Google Shape;17;p4"/>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subTitle"/>
          </p:nvPr>
        </p:nvSpPr>
        <p:spPr>
          <a:xfrm>
            <a:off x="1627500" y="2603525"/>
            <a:ext cx="28164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500">
                <a:latin typeface="Roboto Condensed"/>
                <a:ea typeface="Roboto Condensed"/>
                <a:cs typeface="Roboto Condensed"/>
                <a:sym typeface="Roboto Condense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 name="Google Shape;20;p5"/>
          <p:cNvSpPr txBox="1"/>
          <p:nvPr>
            <p:ph idx="2" type="subTitle"/>
          </p:nvPr>
        </p:nvSpPr>
        <p:spPr>
          <a:xfrm>
            <a:off x="5338375" y="2603525"/>
            <a:ext cx="28164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500">
                <a:latin typeface="Roboto Condensed"/>
                <a:ea typeface="Roboto Condensed"/>
                <a:cs typeface="Roboto Condensed"/>
                <a:sym typeface="Roboto Condense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 name="Google Shape;21;p5"/>
          <p:cNvSpPr txBox="1"/>
          <p:nvPr>
            <p:ph idx="3" type="subTitle"/>
          </p:nvPr>
        </p:nvSpPr>
        <p:spPr>
          <a:xfrm>
            <a:off x="1627500" y="3176225"/>
            <a:ext cx="2816400" cy="11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4" type="subTitle"/>
          </p:nvPr>
        </p:nvSpPr>
        <p:spPr>
          <a:xfrm>
            <a:off x="5338375" y="3176225"/>
            <a:ext cx="2816400" cy="11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1367000" y="521225"/>
            <a:ext cx="7090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7"/>
          <p:cNvSpPr txBox="1"/>
          <p:nvPr>
            <p:ph idx="1" type="body"/>
          </p:nvPr>
        </p:nvSpPr>
        <p:spPr>
          <a:xfrm>
            <a:off x="1367000" y="1258350"/>
            <a:ext cx="3322200" cy="3310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2362425" y="1639525"/>
            <a:ext cx="5070900" cy="186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952813" y="1945375"/>
            <a:ext cx="4126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979938" y="2926700"/>
            <a:ext cx="40992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40358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6" name="Google Shape;36;p10"/>
          <p:cNvSpPr/>
          <p:nvPr/>
        </p:nvSpPr>
        <p:spPr>
          <a:xfrm>
            <a:off x="50" y="-4200"/>
            <a:ext cx="9144000" cy="5143500"/>
          </a:xfrm>
          <a:prstGeom prst="rect">
            <a:avLst/>
          </a:prstGeom>
          <a:gradFill>
            <a:gsLst>
              <a:gs pos="0">
                <a:srgbClr val="262444">
                  <a:alpha val="44313"/>
                </a:srgbClr>
              </a:gs>
              <a:gs pos="100000">
                <a:srgbClr val="070BB3">
                  <a:alpha val="4509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Roboto Condensed"/>
              <a:buNone/>
              <a:defRPr b="1" sz="3500">
                <a:solidFill>
                  <a:schemeClr val="lt1"/>
                </a:solidFill>
                <a:latin typeface="Roboto Condensed"/>
                <a:ea typeface="Roboto Condensed"/>
                <a:cs typeface="Roboto Condensed"/>
                <a:sym typeface="Roboto Condensed"/>
              </a:defRPr>
            </a:lvl1pPr>
            <a:lvl2pPr lvl="1"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3500"/>
              <a:buFont typeface="Fira Sans Extra Condensed"/>
              <a:buNone/>
              <a:defRPr b="1" sz="3500">
                <a:solidFill>
                  <a:schemeClr val="lt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1pPr>
            <a:lvl2pPr indent="-317500" lvl="1" marL="9144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2pPr>
            <a:lvl3pPr indent="-317500" lvl="2" marL="13716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3pPr>
            <a:lvl4pPr indent="-317500" lvl="3" marL="18288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4pPr>
            <a:lvl5pPr indent="-317500" lvl="4" marL="22860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5pPr>
            <a:lvl6pPr indent="-317500" lvl="5" marL="27432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6pPr>
            <a:lvl7pPr indent="-317500" lvl="6" marL="32004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7pPr>
            <a:lvl8pPr indent="-317500" lvl="7" marL="36576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8pPr>
            <a:lvl9pPr indent="-317500" lvl="8" marL="4114800">
              <a:lnSpc>
                <a:spcPct val="115000"/>
              </a:lnSpc>
              <a:spcBef>
                <a:spcPts val="1600"/>
              </a:spcBef>
              <a:spcAft>
                <a:spcPts val="1600"/>
              </a:spcAft>
              <a:buClr>
                <a:schemeClr val="lt1"/>
              </a:buClr>
              <a:buSzPts val="1400"/>
              <a:buFont typeface="Mulish"/>
              <a:buChar char="■"/>
              <a:defRPr>
                <a:solidFill>
                  <a:schemeClr val="lt1"/>
                </a:solidFill>
                <a:latin typeface="Mulish"/>
                <a:ea typeface="Mulish"/>
                <a:cs typeface="Mulish"/>
                <a:sym typeface="Mulis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5" name="Shape 125"/>
        <p:cNvGrpSpPr/>
        <p:nvPr/>
      </p:nvGrpSpPr>
      <p:grpSpPr>
        <a:xfrm>
          <a:off x="0" y="0"/>
          <a:ext cx="0" cy="0"/>
          <a:chOff x="0" y="0"/>
          <a:chExt cx="0" cy="0"/>
        </a:xfrm>
      </p:grpSpPr>
      <p:sp>
        <p:nvSpPr>
          <p:cNvPr id="126" name="Google Shape;126;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7" name="Google Shape;127;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0" Type="http://schemas.openxmlformats.org/officeDocument/2006/relationships/slide" Target="/ppt/slides/slide34.xml"/><Relationship Id="rId21" Type="http://schemas.openxmlformats.org/officeDocument/2006/relationships/slide" Target="/ppt/slides/slide37.xm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4.xml"/><Relationship Id="rId5" Type="http://schemas.openxmlformats.org/officeDocument/2006/relationships/hyperlink" Target="http://bit.ly/33VAFh3" TargetMode="External"/><Relationship Id="rId6" Type="http://schemas.openxmlformats.org/officeDocument/2006/relationships/slide" Target="/ppt/slides/slide42.xml"/><Relationship Id="rId7" Type="http://schemas.openxmlformats.org/officeDocument/2006/relationships/slide" Target="/ppt/slides/slide19.xml"/><Relationship Id="rId8" Type="http://schemas.openxmlformats.org/officeDocument/2006/relationships/slide" Target="/ppt/slides/slide43.xml"/><Relationship Id="rId11" Type="http://schemas.openxmlformats.org/officeDocument/2006/relationships/slide" Target="/ppt/slides/slide46.xml"/><Relationship Id="rId10" Type="http://schemas.openxmlformats.org/officeDocument/2006/relationships/slide" Target="/ppt/slides/slide46.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7.xml"/><Relationship Id="rId15" Type="http://schemas.openxmlformats.org/officeDocument/2006/relationships/slide" Target="/ppt/slides/slide48.xml"/><Relationship Id="rId14" Type="http://schemas.openxmlformats.org/officeDocument/2006/relationships/slide" Target="/ppt/slides/slide48.xml"/><Relationship Id="rId17" Type="http://schemas.openxmlformats.org/officeDocument/2006/relationships/slide" Target="/ppt/slides/slide1.xml"/><Relationship Id="rId16" Type="http://schemas.openxmlformats.org/officeDocument/2006/relationships/slide" Target="/ppt/slides/slide54.xml"/><Relationship Id="rId19" Type="http://schemas.openxmlformats.org/officeDocument/2006/relationships/slide" Target="/ppt/slides/slide29.xml"/><Relationship Id="rId18" Type="http://schemas.openxmlformats.org/officeDocument/2006/relationships/slide" Target="/ppt/slid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1.xml"/><Relationship Id="rId4" Type="http://schemas.openxmlformats.org/officeDocument/2006/relationships/slide" Target="/ppt/slides/slide22.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slide" Target="/ppt/slides/slide1.xml"/><Relationship Id="rId4" Type="http://schemas.openxmlformats.org/officeDocument/2006/relationships/slide" Target="/ppt/slides/slide24.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slide" Target="/ppt/slides/slide1.xml"/><Relationship Id="rId4" Type="http://schemas.openxmlformats.org/officeDocument/2006/relationships/slide" Target="/ppt/slides/slide25.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slide" Target="/ppt/slides/slide1.xml"/><Relationship Id="rId4" Type="http://schemas.openxmlformats.org/officeDocument/2006/relationships/slide" Target="/ppt/slides/slide26.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slide" Target="/ppt/slides/slide1.xml"/><Relationship Id="rId4" Type="http://schemas.openxmlformats.org/officeDocument/2006/relationships/slide" Target="/ppt/slides/slide27.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slide" Target="/ppt/slides/slide1.xml"/><Relationship Id="rId4" Type="http://schemas.openxmlformats.org/officeDocument/2006/relationships/slide" Target="/ppt/slides/slide28.xml"/><Relationship Id="rId5" Type="http://schemas.openxmlformats.org/officeDocument/2006/relationships/slide" Target="/ppt/slides/slide29.xml"/><Relationship Id="rId6" Type="http://schemas.openxmlformats.org/officeDocument/2006/relationships/slide" Target="/ppt/slides/slide28.xml"/><Relationship Id="rId7" Type="http://schemas.openxmlformats.org/officeDocument/2006/relationships/slide" Target="/ppt/slides/slide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slide" Target="/ppt/slides/slide1.xml"/><Relationship Id="rId4" Type="http://schemas.openxmlformats.org/officeDocument/2006/relationships/slide" Target="/ppt/slides/slide29.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slide" Target="/ppt/slides/slide1.xml"/><Relationship Id="rId4" Type="http://schemas.openxmlformats.org/officeDocument/2006/relationships/slide" Target="/ppt/slides/slide30.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slide" Target="/ppt/slides/slide1.xml"/><Relationship Id="rId5" Type="http://schemas.openxmlformats.org/officeDocument/2006/relationships/slide" Target="/ppt/slides/slide31.xml"/><Relationship Id="rId6" Type="http://schemas.openxmlformats.org/officeDocument/2006/relationships/slide" Target="/ppt/slides/slide31.xml"/><Relationship Id="rId7" Type="http://schemas.openxmlformats.org/officeDocument/2006/relationships/slide" Target="/ppt/slides/slide34.xml"/><Relationship Id="rId8" Type="http://schemas.openxmlformats.org/officeDocument/2006/relationships/slide" Target="/ppt/slides/slide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slide" Target="/ppt/slides/slide1.xml"/><Relationship Id="rId4" Type="http://schemas.openxmlformats.org/officeDocument/2006/relationships/slide" Target="/ppt/slides/slide32.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slide" Target="/ppt/slides/slide1.xml"/><Relationship Id="rId4" Type="http://schemas.openxmlformats.org/officeDocument/2006/relationships/slide" Target="/ppt/slides/slide33.xml"/><Relationship Id="rId9" Type="http://schemas.openxmlformats.org/officeDocument/2006/relationships/hyperlink" Target="https://docs.google.com/spreadsheets/d/1BzKEsrsiqqHTMAsXPw1VVsbnFRfPyCWa7w0xJyrJKRM/copy" TargetMode="Externa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 Id="rId8"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10"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slide" Target="/ppt/slides/slide1.xml"/><Relationship Id="rId4" Type="http://schemas.openxmlformats.org/officeDocument/2006/relationships/slide" Target="/ppt/slides/slide34.xml"/><Relationship Id="rId5" Type="http://schemas.openxmlformats.org/officeDocument/2006/relationships/slide" Target="/ppt/slides/slide29.xml"/><Relationship Id="rId6" Type="http://schemas.openxmlformats.org/officeDocument/2006/relationships/slide" Target="/ppt/slides/slide34.xml"/><Relationship Id="rId7" Type="http://schemas.openxmlformats.org/officeDocument/2006/relationships/slide" Target="/ppt/slides/slide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slide" Target="/ppt/slides/slide35.xml"/><Relationship Id="rId4" Type="http://schemas.openxmlformats.org/officeDocument/2006/relationships/slide" Target="/ppt/slides/slide29.xml"/><Relationship Id="rId9" Type="http://schemas.openxmlformats.org/officeDocument/2006/relationships/slide" Target="/ppt/slides/slide29.xml"/><Relationship Id="rId5" Type="http://schemas.openxmlformats.org/officeDocument/2006/relationships/slide" Target="/ppt/slides/slide35.xml"/><Relationship Id="rId6" Type="http://schemas.openxmlformats.org/officeDocument/2006/relationships/slide" Target="/ppt/slides/slide37.xml"/><Relationship Id="rId7" Type="http://schemas.openxmlformats.org/officeDocument/2006/relationships/slide" Target="/ppt/slides/slide1.xml"/><Relationship Id="rId8" Type="http://schemas.openxmlformats.org/officeDocument/2006/relationships/slide" Target="/ppt/slides/slide35.xml"/><Relationship Id="rId11" Type="http://schemas.openxmlformats.org/officeDocument/2006/relationships/slide" Target="/ppt/slides/slide37.xml"/><Relationship Id="rId10" Type="http://schemas.openxmlformats.org/officeDocument/2006/relationships/slide" Target="/ppt/slid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slide" Target="/ppt/slides/slide1.xml"/><Relationship Id="rId4" Type="http://schemas.openxmlformats.org/officeDocument/2006/relationships/slide" Target="/ppt/slides/slide36.xml"/><Relationship Id="rId5" Type="http://schemas.openxmlformats.org/officeDocument/2006/relationships/slide" Target="/ppt/slides/slide29.xml"/><Relationship Id="rId6" Type="http://schemas.openxmlformats.org/officeDocument/2006/relationships/slide" Target="/ppt/slides/slide36.xml"/><Relationship Id="rId7" Type="http://schemas.openxmlformats.org/officeDocument/2006/relationships/slide" Target="/ppt/slides/slide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slide" Target="/ppt/slides/slide1.xml"/><Relationship Id="rId4" Type="http://schemas.openxmlformats.org/officeDocument/2006/relationships/slide" Target="/ppt/slides/slide37.xml"/><Relationship Id="rId5" Type="http://schemas.openxmlformats.org/officeDocument/2006/relationships/slide" Target="/ppt/slides/slide29.xml"/><Relationship Id="rId6" Type="http://schemas.openxmlformats.org/officeDocument/2006/relationships/slide" Target="/ppt/slides/slide37.xml"/><Relationship Id="rId7" Type="http://schemas.openxmlformats.org/officeDocument/2006/relationships/slide" Target="/ppt/slid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slide" Target="/ppt/slides/slide1.xml"/><Relationship Id="rId5" Type="http://schemas.openxmlformats.org/officeDocument/2006/relationships/slide" Target="/ppt/slides/slide38.xml"/><Relationship Id="rId6" Type="http://schemas.openxmlformats.org/officeDocument/2006/relationships/slide" Target="/ppt/slides/slide29.xml"/><Relationship Id="rId7" Type="http://schemas.openxmlformats.org/officeDocument/2006/relationships/slide" Target="/ppt/slides/slide38.xml"/><Relationship Id="rId8" Type="http://schemas.openxmlformats.org/officeDocument/2006/relationships/slide" Target="/ppt/slid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slide" Target="/ppt/slides/slide1.xml"/><Relationship Id="rId5" Type="http://schemas.openxmlformats.org/officeDocument/2006/relationships/slide" Target="/ppt/slides/slide39.xml"/><Relationship Id="rId6" Type="http://schemas.openxmlformats.org/officeDocument/2006/relationships/slide" Target="/ppt/slides/slide29.xml"/><Relationship Id="rId7" Type="http://schemas.openxmlformats.org/officeDocument/2006/relationships/slide" Target="/ppt/slides/slide39.xml"/><Relationship Id="rId8" Type="http://schemas.openxmlformats.org/officeDocument/2006/relationships/slide" Target="/ppt/slid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hyperlink" Target="https://www.freepik.com/free-photo/man-holding-controller-medium-shot_15401031.htm/?utm_source=slidesgo_template&amp;utm_medium=referral-link&amp;utm_campaign=sg_resources&amp;utm_content=freepik" TargetMode="External"/><Relationship Id="rId4" Type="http://schemas.openxmlformats.org/officeDocument/2006/relationships/hyperlink" Target="https://www.freepik.com/free-photo/medium-shot-programmer-sitting-chair_18492260.htm/?utm_source=slidesgo_template&amp;utm_medium=referral-link&amp;utm_campaign=sg_resources&amp;utm_content=freepik" TargetMode="External"/><Relationship Id="rId9" Type="http://schemas.openxmlformats.org/officeDocument/2006/relationships/hyperlink" Target="https://www.freepik.com/free-photo/medium-shot-woman-playing-computer_15401025.htm/?utm_source=slidesgo_template&amp;utm_medium=referral-link&amp;utm_campaign=sg_resources&amp;utm_content=freepik" TargetMode="External"/><Relationship Id="rId5" Type="http://schemas.openxmlformats.org/officeDocument/2006/relationships/hyperlink" Target="https://www.freepik.com/free-photo/medium-shot-man-sitting-desk_18492256.htm/?utm_source=slidesgo_template&amp;utm_medium=referral-link&amp;utm_campaign=sg_resources&amp;utm_content=freepik" TargetMode="External"/><Relationship Id="rId6" Type="http://schemas.openxmlformats.org/officeDocument/2006/relationships/hyperlink" Target="https://www.freepik.com/free-photo/woman-talking-phone-writing_2042386.htm/?utm_source=slidesgo_template&amp;utm_medium=referral-link&amp;utm_campaign=sg_resources&amp;utm_content=freepik" TargetMode="External"/><Relationship Id="rId7" Type="http://schemas.openxmlformats.org/officeDocument/2006/relationships/hyperlink" Target="https://www.freepik.com/free-photo/medium-shot-woman-working-computer_15479647.htm/?utm_source=slidesgo_template&amp;utm_medium=referral-link&amp;utm_campaign=sg_resources&amp;utm_content=freepik" TargetMode="External"/><Relationship Id="rId8" Type="http://schemas.openxmlformats.org/officeDocument/2006/relationships/hyperlink" Target="https://www.freepik.com/free-photo/medium-shot-woman-playing-game_15400971.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s://www.freepik.com/free-photo/medium-shot-man-playing-game_15400958.htm/?utm_source=slidesgo_template&amp;utm_medium=referral-link&amp;utm_campaign=sg_resources&amp;utm_content=freepik" TargetMode="External"/><Relationship Id="rId4" Type="http://schemas.openxmlformats.org/officeDocument/2006/relationships/hyperlink" Target="https://www.freepik.com/free-photo/man-holding-controller-close-up_15401038.htm/?utm_source=slidesgo_template&amp;utm_medium=referral-link&amp;utm_campaign=sg_resources&amp;utm_content=freepik" TargetMode="External"/><Relationship Id="rId5" Type="http://schemas.openxmlformats.org/officeDocument/2006/relationships/hyperlink" Target="https://www.freepik.com/free-photo/man-playing-game-computer-medium-shot_15400969.htm/?utm_source=slidesgo_template&amp;utm_medium=referral-link&amp;utm_campaign=sg_resources&amp;utm_content=freepik" TargetMode="External"/><Relationship Id="rId6" Type="http://schemas.openxmlformats.org/officeDocument/2006/relationships/hyperlink" Target="https://www.freepik.com/free-photo/close-up-programmer-desk_18492309.htm/?utm_source=slidesgo_template&amp;utm_medium=referral-link&amp;utm_campaign=sg_resources&amp;utm_content=freepik" TargetMode="External"/><Relationship Id="rId7" Type="http://schemas.openxmlformats.org/officeDocument/2006/relationships/hyperlink" Target="https://www.freepik.com/free-photo/man-playing-game-computer-medium-shot_15400957.htm/?utm_source=slidesgo_template&amp;utm_medium=referral-link&amp;utm_campaign=sg_resources&amp;utm_content=freepik" TargetMode="External"/><Relationship Id="rId8" Type="http://schemas.openxmlformats.org/officeDocument/2006/relationships/hyperlink" Target="https://www.flaticon.com/packs/gaming-100?word=gaming/?utm_source=slidesgo_template&amp;utm_medium=referral-link&amp;utm_campaign=sg_resources&amp;utm_content=freepik/?utm_source=slidesgo_template&amp;utm_medium=referral-link&amp;utm_campaign=sg_resources&amp;utm_content=flatic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hyperlink" Target="https://fonts.google.com/specimen/Roboto+Condensed" TargetMode="External"/><Relationship Id="rId4" Type="http://schemas.openxmlformats.org/officeDocument/2006/relationships/hyperlink" Target="https://fonts.google.com/specimen/Mulish"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gif"/><Relationship Id="rId14" Type="http://schemas.openxmlformats.org/officeDocument/2006/relationships/image" Target="../media/image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hyperlink" Target="https://bit.ly/2ZjL1p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 Id="rId3" Type="http://schemas.openxmlformats.org/officeDocument/2006/relationships/hyperlink" Target="https://chrome.google.com/webstore/detail/flaticon-for-gsuit-gslide/haekgjfnhhdkgfgmldhfokhmfkgmcib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4" name="Shape 134"/>
        <p:cNvGrpSpPr/>
        <p:nvPr/>
      </p:nvGrpSpPr>
      <p:grpSpPr>
        <a:xfrm>
          <a:off x="0" y="0"/>
          <a:ext cx="0" cy="0"/>
          <a:chOff x="0" y="0"/>
          <a:chExt cx="0" cy="0"/>
        </a:xfrm>
      </p:grpSpPr>
      <p:sp>
        <p:nvSpPr>
          <p:cNvPr id="135" name="Google Shape;135;p29"/>
          <p:cNvSpPr/>
          <p:nvPr/>
        </p:nvSpPr>
        <p:spPr>
          <a:xfrm>
            <a:off x="4664950" y="970625"/>
            <a:ext cx="3387300" cy="28566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p:nvPr/>
        </p:nvSpPr>
        <p:spPr>
          <a:xfrm>
            <a:off x="3902700" y="1537325"/>
            <a:ext cx="4806900" cy="16581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9"/>
          <p:cNvSpPr txBox="1"/>
          <p:nvPr>
            <p:ph type="ctrTitle"/>
          </p:nvPr>
        </p:nvSpPr>
        <p:spPr>
          <a:xfrm>
            <a:off x="4288300" y="1384925"/>
            <a:ext cx="41406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MEMBRANCE</a:t>
            </a:r>
            <a:endParaRPr/>
          </a:p>
        </p:txBody>
      </p:sp>
      <p:sp>
        <p:nvSpPr>
          <p:cNvPr id="138" name="Google Shape;138;p29"/>
          <p:cNvSpPr txBox="1"/>
          <p:nvPr>
            <p:ph idx="1" type="subTitle"/>
          </p:nvPr>
        </p:nvSpPr>
        <p:spPr>
          <a:xfrm>
            <a:off x="4288250" y="4199000"/>
            <a:ext cx="48069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Team</a:t>
            </a:r>
            <a:r>
              <a:rPr lang="en" u="sng"/>
              <a:t> 11</a:t>
            </a:r>
            <a:endParaRPr u="sng"/>
          </a:p>
          <a:p>
            <a:pPr indent="0" lvl="0" marL="0" rtl="0" algn="l">
              <a:spcBef>
                <a:spcPts val="0"/>
              </a:spcBef>
              <a:spcAft>
                <a:spcPts val="0"/>
              </a:spcAft>
              <a:buNone/>
            </a:pPr>
            <a:r>
              <a:rPr lang="en"/>
              <a:t>Alex, Thang, Jason, Tian Fang, Zhu Bo, Edeline</a:t>
            </a:r>
            <a:endParaRPr/>
          </a:p>
        </p:txBody>
      </p:sp>
      <p:pic>
        <p:nvPicPr>
          <p:cNvPr id="139" name="Google Shape;139;p29"/>
          <p:cNvPicPr preferRelativeResize="0"/>
          <p:nvPr/>
        </p:nvPicPr>
        <p:blipFill>
          <a:blip r:embed="rId3">
            <a:alphaModFix/>
          </a:blip>
          <a:stretch>
            <a:fillRect/>
          </a:stretch>
        </p:blipFill>
        <p:spPr>
          <a:xfrm>
            <a:off x="-429750" y="384428"/>
            <a:ext cx="4374650" cy="4374650"/>
          </a:xfrm>
          <a:prstGeom prst="rect">
            <a:avLst/>
          </a:prstGeom>
          <a:noFill/>
          <a:ln>
            <a:noFill/>
          </a:ln>
        </p:spPr>
      </p:pic>
      <p:sp>
        <p:nvSpPr>
          <p:cNvPr id="140" name="Google Shape;140;p29"/>
          <p:cNvSpPr txBox="1"/>
          <p:nvPr>
            <p:ph idx="4294967295" type="subTitle"/>
          </p:nvPr>
        </p:nvSpPr>
        <p:spPr>
          <a:xfrm>
            <a:off x="5214150" y="1754825"/>
            <a:ext cx="2472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CS3247 GAME CONCEPT</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p:nvPr/>
        </p:nvSpPr>
        <p:spPr>
          <a:xfrm>
            <a:off x="3601075" y="1159715"/>
            <a:ext cx="1941900" cy="8679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3817647" y="949725"/>
            <a:ext cx="1522200" cy="12882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txBox="1"/>
          <p:nvPr>
            <p:ph type="title"/>
          </p:nvPr>
        </p:nvSpPr>
        <p:spPr>
          <a:xfrm>
            <a:off x="1038450" y="2471025"/>
            <a:ext cx="7067100" cy="12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Lens</a:t>
            </a:r>
            <a:endParaRPr sz="5300"/>
          </a:p>
        </p:txBody>
      </p:sp>
      <p:sp>
        <p:nvSpPr>
          <p:cNvPr id="302" name="Google Shape;302;p38"/>
          <p:cNvSpPr txBox="1"/>
          <p:nvPr>
            <p:ph idx="2" type="title"/>
          </p:nvPr>
        </p:nvSpPr>
        <p:spPr>
          <a:xfrm>
            <a:off x="2996550" y="1324625"/>
            <a:ext cx="3150900" cy="5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445356" y="24860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LENs</a:t>
            </a:r>
            <a:endParaRPr/>
          </a:p>
        </p:txBody>
      </p:sp>
      <p:sp>
        <p:nvSpPr>
          <p:cNvPr id="308" name="Google Shape;308;p39"/>
          <p:cNvSpPr txBox="1"/>
          <p:nvPr/>
        </p:nvSpPr>
        <p:spPr>
          <a:xfrm>
            <a:off x="2549428" y="11236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Elemental Tetrad</a:t>
            </a:r>
            <a:endParaRPr b="1" sz="2300">
              <a:solidFill>
                <a:srgbClr val="FFFFFF"/>
              </a:solidFill>
              <a:latin typeface="Roboto Condensed"/>
              <a:ea typeface="Roboto Condensed"/>
              <a:cs typeface="Roboto Condensed"/>
              <a:sym typeface="Roboto Condensed"/>
            </a:endParaRPr>
          </a:p>
        </p:txBody>
      </p:sp>
      <p:sp>
        <p:nvSpPr>
          <p:cNvPr id="309" name="Google Shape;309;p39"/>
          <p:cNvSpPr/>
          <p:nvPr/>
        </p:nvSpPr>
        <p:spPr>
          <a:xfrm>
            <a:off x="516525" y="11502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703553" y="10384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txBox="1"/>
          <p:nvPr/>
        </p:nvSpPr>
        <p:spPr>
          <a:xfrm>
            <a:off x="854594" y="11441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7</a:t>
            </a:r>
            <a:endParaRPr b="1" sz="1900">
              <a:solidFill>
                <a:srgbClr val="FFFFFF"/>
              </a:solidFill>
              <a:latin typeface="Roboto Condensed"/>
              <a:ea typeface="Roboto Condensed"/>
              <a:cs typeface="Roboto Condensed"/>
              <a:sym typeface="Roboto Condensed"/>
            </a:endParaRPr>
          </a:p>
        </p:txBody>
      </p:sp>
      <p:cxnSp>
        <p:nvCxnSpPr>
          <p:cNvPr id="312" name="Google Shape;312;p39"/>
          <p:cNvCxnSpPr>
            <a:stCxn id="309" idx="2"/>
            <a:endCxn id="308" idx="1"/>
          </p:cNvCxnSpPr>
          <p:nvPr/>
        </p:nvCxnSpPr>
        <p:spPr>
          <a:xfrm>
            <a:off x="2113803" y="1381444"/>
            <a:ext cx="435600" cy="0"/>
          </a:xfrm>
          <a:prstGeom prst="straightConnector1">
            <a:avLst/>
          </a:prstGeom>
          <a:noFill/>
          <a:ln cap="flat" cmpd="sng" w="19050">
            <a:solidFill>
              <a:srgbClr val="FFFFFF"/>
            </a:solidFill>
            <a:prstDash val="solid"/>
            <a:round/>
            <a:headEnd len="med" w="med" type="none"/>
            <a:tailEnd len="med" w="med" type="none"/>
          </a:ln>
        </p:spPr>
      </p:cxnSp>
      <p:sp>
        <p:nvSpPr>
          <p:cNvPr id="313" name="Google Shape;313;p39"/>
          <p:cNvSpPr txBox="1"/>
          <p:nvPr>
            <p:ph idx="4294967295" type="title"/>
          </p:nvPr>
        </p:nvSpPr>
        <p:spPr>
          <a:xfrm>
            <a:off x="584450" y="1783642"/>
            <a:ext cx="2202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Mechanics</a:t>
            </a:r>
            <a:endParaRPr sz="2000"/>
          </a:p>
        </p:txBody>
      </p:sp>
      <p:sp>
        <p:nvSpPr>
          <p:cNvPr id="314" name="Google Shape;314;p39"/>
          <p:cNvSpPr txBox="1"/>
          <p:nvPr>
            <p:ph idx="4294967295" type="subTitle"/>
          </p:nvPr>
        </p:nvSpPr>
        <p:spPr>
          <a:xfrm>
            <a:off x="584450" y="2199250"/>
            <a:ext cx="4159500" cy="17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a:t>
            </a:r>
            <a:endParaRPr/>
          </a:p>
          <a:p>
            <a:pPr indent="-317500" lvl="0" marL="457200" rtl="0" algn="l">
              <a:spcBef>
                <a:spcPts val="0"/>
              </a:spcBef>
              <a:spcAft>
                <a:spcPts val="0"/>
              </a:spcAft>
              <a:buSzPts val="1400"/>
              <a:buChar char="●"/>
            </a:pPr>
            <a:r>
              <a:rPr lang="en"/>
              <a:t>Move freely around the terrain using the primary actions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Interact with objects (e.g. carry and throw) to help with navigating terrain or fighting.</a:t>
            </a:r>
            <a:endParaRPr/>
          </a:p>
        </p:txBody>
      </p:sp>
      <p:sp>
        <p:nvSpPr>
          <p:cNvPr id="315" name="Google Shape;315;p39"/>
          <p:cNvSpPr txBox="1"/>
          <p:nvPr>
            <p:ph idx="4294967295" type="subTitle"/>
          </p:nvPr>
        </p:nvSpPr>
        <p:spPr>
          <a:xfrm>
            <a:off x="4934325" y="2199250"/>
            <a:ext cx="4126500" cy="25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Combat</a:t>
            </a:r>
            <a:endParaRPr/>
          </a:p>
          <a:p>
            <a:pPr indent="-317500" lvl="0" marL="457200" rtl="0" algn="l">
              <a:spcBef>
                <a:spcPts val="0"/>
              </a:spcBef>
              <a:spcAft>
                <a:spcPts val="0"/>
              </a:spcAft>
              <a:buSzPts val="1400"/>
              <a:buChar char="●"/>
            </a:pPr>
            <a:r>
              <a:rPr lang="en"/>
              <a:t>Basic weapon attacks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Able to absorb skills from defeated enemies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each battle, the player is able to choose 3 skills to use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445356" y="24860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LENs</a:t>
            </a:r>
            <a:endParaRPr/>
          </a:p>
        </p:txBody>
      </p:sp>
      <p:sp>
        <p:nvSpPr>
          <p:cNvPr id="321" name="Google Shape;321;p40"/>
          <p:cNvSpPr txBox="1"/>
          <p:nvPr/>
        </p:nvSpPr>
        <p:spPr>
          <a:xfrm>
            <a:off x="2549428" y="11236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Elemental Tetrad</a:t>
            </a:r>
            <a:endParaRPr b="1" sz="2300">
              <a:solidFill>
                <a:srgbClr val="FFFFFF"/>
              </a:solidFill>
              <a:latin typeface="Roboto Condensed"/>
              <a:ea typeface="Roboto Condensed"/>
              <a:cs typeface="Roboto Condensed"/>
              <a:sym typeface="Roboto Condensed"/>
            </a:endParaRPr>
          </a:p>
        </p:txBody>
      </p:sp>
      <p:sp>
        <p:nvSpPr>
          <p:cNvPr id="322" name="Google Shape;322;p40"/>
          <p:cNvSpPr/>
          <p:nvPr/>
        </p:nvSpPr>
        <p:spPr>
          <a:xfrm>
            <a:off x="516525" y="11502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703553" y="10384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txBox="1"/>
          <p:nvPr/>
        </p:nvSpPr>
        <p:spPr>
          <a:xfrm>
            <a:off x="854594" y="11441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7</a:t>
            </a:r>
            <a:endParaRPr b="1" sz="1900">
              <a:solidFill>
                <a:srgbClr val="FFFFFF"/>
              </a:solidFill>
              <a:latin typeface="Roboto Condensed"/>
              <a:ea typeface="Roboto Condensed"/>
              <a:cs typeface="Roboto Condensed"/>
              <a:sym typeface="Roboto Condensed"/>
            </a:endParaRPr>
          </a:p>
        </p:txBody>
      </p:sp>
      <p:cxnSp>
        <p:nvCxnSpPr>
          <p:cNvPr id="325" name="Google Shape;325;p40"/>
          <p:cNvCxnSpPr>
            <a:stCxn id="322" idx="2"/>
            <a:endCxn id="321" idx="1"/>
          </p:cNvCxnSpPr>
          <p:nvPr/>
        </p:nvCxnSpPr>
        <p:spPr>
          <a:xfrm>
            <a:off x="2113803" y="1381444"/>
            <a:ext cx="435600" cy="0"/>
          </a:xfrm>
          <a:prstGeom prst="straightConnector1">
            <a:avLst/>
          </a:prstGeom>
          <a:noFill/>
          <a:ln cap="flat" cmpd="sng" w="19050">
            <a:solidFill>
              <a:srgbClr val="FFFFFF"/>
            </a:solidFill>
            <a:prstDash val="solid"/>
            <a:round/>
            <a:headEnd len="med" w="med" type="none"/>
            <a:tailEnd len="med" w="med" type="none"/>
          </a:ln>
        </p:spPr>
      </p:cxnSp>
      <p:sp>
        <p:nvSpPr>
          <p:cNvPr id="326" name="Google Shape;326;p40"/>
          <p:cNvSpPr txBox="1"/>
          <p:nvPr>
            <p:ph idx="4294967295" type="title"/>
          </p:nvPr>
        </p:nvSpPr>
        <p:spPr>
          <a:xfrm>
            <a:off x="869507" y="1986855"/>
            <a:ext cx="2202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Aesthetic</a:t>
            </a:r>
            <a:endParaRPr sz="2000"/>
          </a:p>
        </p:txBody>
      </p:sp>
      <p:sp>
        <p:nvSpPr>
          <p:cNvPr id="327" name="Google Shape;327;p40"/>
          <p:cNvSpPr txBox="1"/>
          <p:nvPr>
            <p:ph idx="4294967295" type="subTitle"/>
          </p:nvPr>
        </p:nvSpPr>
        <p:spPr>
          <a:xfrm>
            <a:off x="516525" y="2668725"/>
            <a:ext cx="4135500" cy="68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Level aesthetic covers both ends of the spectrum</a:t>
            </a:r>
            <a:endParaRPr/>
          </a:p>
          <a:p>
            <a:pPr indent="0" lvl="0" marL="0" rtl="0" algn="l">
              <a:spcBef>
                <a:spcPts val="1600"/>
              </a:spcBef>
              <a:spcAft>
                <a:spcPts val="1600"/>
              </a:spcAft>
              <a:buNone/>
            </a:pPr>
            <a:r>
              <a:rPr lang="en"/>
              <a:t> </a:t>
            </a:r>
            <a:endParaRPr/>
          </a:p>
        </p:txBody>
      </p:sp>
      <p:sp>
        <p:nvSpPr>
          <p:cNvPr id="328" name="Google Shape;328;p40"/>
          <p:cNvSpPr txBox="1"/>
          <p:nvPr>
            <p:ph idx="4294967295" type="subTitle"/>
          </p:nvPr>
        </p:nvSpPr>
        <p:spPr>
          <a:xfrm>
            <a:off x="4777450" y="2668713"/>
            <a:ext cx="4135500" cy="46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Includes </a:t>
            </a:r>
            <a:r>
              <a:rPr b="1" lang="en"/>
              <a:t>very vibrant</a:t>
            </a:r>
            <a:r>
              <a:rPr lang="en"/>
              <a:t> (kirby, donkey kong) </a:t>
            </a:r>
            <a:endParaRPr/>
          </a:p>
          <a:p>
            <a:pPr indent="0" lvl="0" marL="0" rtl="0" algn="l">
              <a:spcBef>
                <a:spcPts val="1600"/>
              </a:spcBef>
              <a:spcAft>
                <a:spcPts val="1600"/>
              </a:spcAft>
              <a:buNone/>
            </a:pPr>
            <a:r>
              <a:rPr lang="en"/>
              <a:t> </a:t>
            </a:r>
            <a:endParaRPr/>
          </a:p>
        </p:txBody>
      </p:sp>
      <p:sp>
        <p:nvSpPr>
          <p:cNvPr id="329" name="Google Shape;329;p40"/>
          <p:cNvSpPr txBox="1"/>
          <p:nvPr>
            <p:ph idx="4294967295" type="subTitle"/>
          </p:nvPr>
        </p:nvSpPr>
        <p:spPr>
          <a:xfrm>
            <a:off x="4777450" y="3763125"/>
            <a:ext cx="4215300" cy="46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Includes </a:t>
            </a:r>
            <a:r>
              <a:rPr b="1" lang="en"/>
              <a:t>very gloomy</a:t>
            </a:r>
            <a:endParaRPr/>
          </a:p>
          <a:p>
            <a:pPr indent="0" lvl="0" marL="0" rtl="0" algn="l">
              <a:spcBef>
                <a:spcPts val="1600"/>
              </a:spcBef>
              <a:spcAft>
                <a:spcPts val="1600"/>
              </a:spcAft>
              <a:buNone/>
            </a:pPr>
            <a:r>
              <a:rPr lang="en"/>
              <a:t> </a:t>
            </a:r>
            <a:endParaRPr/>
          </a:p>
        </p:txBody>
      </p:sp>
      <p:sp>
        <p:nvSpPr>
          <p:cNvPr id="330" name="Google Shape;330;p40"/>
          <p:cNvSpPr txBox="1"/>
          <p:nvPr>
            <p:ph idx="4294967295" type="subTitle"/>
          </p:nvPr>
        </p:nvSpPr>
        <p:spPr>
          <a:xfrm>
            <a:off x="516525" y="3763125"/>
            <a:ext cx="4215300" cy="46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Progressively growing darker </a:t>
            </a:r>
            <a:r>
              <a:rPr lang="en"/>
              <a:t>(but not strictly) to fit our story </a:t>
            </a:r>
            <a:r>
              <a:rPr b="1" lang="en"/>
              <a:t>with some tension release</a:t>
            </a:r>
            <a:r>
              <a:rPr lang="en"/>
              <a:t> in between</a:t>
            </a:r>
            <a:endParaRPr/>
          </a:p>
        </p:txBody>
      </p:sp>
      <p:pic>
        <p:nvPicPr>
          <p:cNvPr id="331" name="Google Shape;331;p40"/>
          <p:cNvPicPr preferRelativeResize="0"/>
          <p:nvPr/>
        </p:nvPicPr>
        <p:blipFill>
          <a:blip r:embed="rId3">
            <a:alphaModFix/>
          </a:blip>
          <a:stretch>
            <a:fillRect/>
          </a:stretch>
        </p:blipFill>
        <p:spPr>
          <a:xfrm>
            <a:off x="5832450" y="989467"/>
            <a:ext cx="2986801" cy="1679258"/>
          </a:xfrm>
          <a:prstGeom prst="rect">
            <a:avLst/>
          </a:prstGeom>
          <a:noFill/>
          <a:ln>
            <a:noFill/>
          </a:ln>
        </p:spPr>
      </p:pic>
      <p:pic>
        <p:nvPicPr>
          <p:cNvPr id="332" name="Google Shape;332;p40"/>
          <p:cNvPicPr preferRelativeResize="0"/>
          <p:nvPr/>
        </p:nvPicPr>
        <p:blipFill>
          <a:blip r:embed="rId4">
            <a:alphaModFix/>
          </a:blip>
          <a:stretch>
            <a:fillRect/>
          </a:stretch>
        </p:blipFill>
        <p:spPr>
          <a:xfrm>
            <a:off x="7145900" y="3643850"/>
            <a:ext cx="1885076" cy="105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434631" y="40935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LENs</a:t>
            </a:r>
            <a:endParaRPr/>
          </a:p>
        </p:txBody>
      </p:sp>
      <p:sp>
        <p:nvSpPr>
          <p:cNvPr id="338" name="Google Shape;338;p41"/>
          <p:cNvSpPr txBox="1"/>
          <p:nvPr/>
        </p:nvSpPr>
        <p:spPr>
          <a:xfrm>
            <a:off x="2506553" y="13436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Elemental Tetrad</a:t>
            </a:r>
            <a:endParaRPr b="1" sz="2300">
              <a:solidFill>
                <a:srgbClr val="FFFFFF"/>
              </a:solidFill>
              <a:latin typeface="Roboto Condensed"/>
              <a:ea typeface="Roboto Condensed"/>
              <a:cs typeface="Roboto Condensed"/>
              <a:sym typeface="Roboto Condensed"/>
            </a:endParaRPr>
          </a:p>
        </p:txBody>
      </p:sp>
      <p:sp>
        <p:nvSpPr>
          <p:cNvPr id="339" name="Google Shape;339;p41"/>
          <p:cNvSpPr/>
          <p:nvPr/>
        </p:nvSpPr>
        <p:spPr>
          <a:xfrm>
            <a:off x="548650" y="13731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735678" y="12613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txBox="1"/>
          <p:nvPr/>
        </p:nvSpPr>
        <p:spPr>
          <a:xfrm>
            <a:off x="886719" y="13670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7</a:t>
            </a:r>
            <a:endParaRPr b="1" sz="1900">
              <a:solidFill>
                <a:srgbClr val="FFFFFF"/>
              </a:solidFill>
              <a:latin typeface="Roboto Condensed"/>
              <a:ea typeface="Roboto Condensed"/>
              <a:cs typeface="Roboto Condensed"/>
              <a:sym typeface="Roboto Condensed"/>
            </a:endParaRPr>
          </a:p>
        </p:txBody>
      </p:sp>
      <p:cxnSp>
        <p:nvCxnSpPr>
          <p:cNvPr id="342" name="Google Shape;342;p41"/>
          <p:cNvCxnSpPr>
            <a:stCxn id="339" idx="2"/>
            <a:endCxn id="338" idx="1"/>
          </p:cNvCxnSpPr>
          <p:nvPr/>
        </p:nvCxnSpPr>
        <p:spPr>
          <a:xfrm flipH="1" rot="10800000">
            <a:off x="2145928" y="1601344"/>
            <a:ext cx="360600" cy="3000"/>
          </a:xfrm>
          <a:prstGeom prst="straightConnector1">
            <a:avLst/>
          </a:prstGeom>
          <a:noFill/>
          <a:ln cap="flat" cmpd="sng" w="19050">
            <a:solidFill>
              <a:srgbClr val="FFFFFF"/>
            </a:solidFill>
            <a:prstDash val="solid"/>
            <a:round/>
            <a:headEnd len="med" w="med" type="none"/>
            <a:tailEnd len="med" w="med" type="none"/>
          </a:ln>
        </p:spPr>
      </p:cxnSp>
      <p:sp>
        <p:nvSpPr>
          <p:cNvPr id="343" name="Google Shape;343;p41"/>
          <p:cNvSpPr txBox="1"/>
          <p:nvPr>
            <p:ph idx="4294967295" type="title"/>
          </p:nvPr>
        </p:nvSpPr>
        <p:spPr>
          <a:xfrm>
            <a:off x="434625" y="2028425"/>
            <a:ext cx="2202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Technology</a:t>
            </a:r>
            <a:endParaRPr sz="2000"/>
          </a:p>
        </p:txBody>
      </p:sp>
      <p:sp>
        <p:nvSpPr>
          <p:cNvPr id="344" name="Google Shape;344;p41"/>
          <p:cNvSpPr txBox="1"/>
          <p:nvPr>
            <p:ph idx="1" type="subTitle"/>
          </p:nvPr>
        </p:nvSpPr>
        <p:spPr>
          <a:xfrm>
            <a:off x="336525" y="2556125"/>
            <a:ext cx="4456800" cy="2054700"/>
          </a:xfrm>
          <a:prstGeom prst="rect">
            <a:avLst/>
          </a:prstGeom>
        </p:spPr>
        <p:txBody>
          <a:bodyPr anchorCtr="0" anchor="ctr"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400"/>
              <a:t>Windows 10 Support</a:t>
            </a:r>
            <a:endParaRPr sz="1400"/>
          </a:p>
          <a:p>
            <a:pPr indent="-304800" lvl="0" marL="457200" rtl="0" algn="l">
              <a:lnSpc>
                <a:spcPct val="200000"/>
              </a:lnSpc>
              <a:spcBef>
                <a:spcPts val="0"/>
              </a:spcBef>
              <a:spcAft>
                <a:spcPts val="0"/>
              </a:spcAft>
              <a:buSzPts val="1200"/>
              <a:buChar char="●"/>
            </a:pPr>
            <a:r>
              <a:rPr lang="en" sz="1400"/>
              <a:t>Not the first PC 2D platformer, but we will try our best for a bug-free; lag-free experience</a:t>
            </a:r>
            <a:endParaRPr sz="1400"/>
          </a:p>
        </p:txBody>
      </p:sp>
      <p:sp>
        <p:nvSpPr>
          <p:cNvPr id="345" name="Google Shape;345;p41"/>
          <p:cNvSpPr txBox="1"/>
          <p:nvPr>
            <p:ph idx="4294967295" type="title"/>
          </p:nvPr>
        </p:nvSpPr>
        <p:spPr>
          <a:xfrm>
            <a:off x="5004407" y="1943863"/>
            <a:ext cx="2202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Story</a:t>
            </a:r>
            <a:endParaRPr sz="2000"/>
          </a:p>
        </p:txBody>
      </p:sp>
      <p:sp>
        <p:nvSpPr>
          <p:cNvPr id="346" name="Google Shape;346;p41"/>
          <p:cNvSpPr txBox="1"/>
          <p:nvPr>
            <p:ph idx="4294967295" type="subTitle"/>
          </p:nvPr>
        </p:nvSpPr>
        <p:spPr>
          <a:xfrm>
            <a:off x="5004400" y="2687175"/>
            <a:ext cx="4139700" cy="1464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Linear storyline</a:t>
            </a:r>
            <a:endParaRPr/>
          </a:p>
          <a:p>
            <a:pPr indent="-317500" lvl="0" marL="457200" rtl="0" algn="l">
              <a:lnSpc>
                <a:spcPct val="200000"/>
              </a:lnSpc>
              <a:spcBef>
                <a:spcPts val="0"/>
              </a:spcBef>
              <a:spcAft>
                <a:spcPts val="0"/>
              </a:spcAft>
              <a:buSzPts val="1400"/>
              <a:buChar char="●"/>
            </a:pPr>
            <a:r>
              <a:rPr lang="en"/>
              <a:t>Building up conflict as story progresses</a:t>
            </a:r>
            <a:endParaRPr/>
          </a:p>
          <a:p>
            <a:pPr indent="-317500" lvl="0" marL="457200" rtl="0" algn="l">
              <a:lnSpc>
                <a:spcPct val="200000"/>
              </a:lnSpc>
              <a:spcBef>
                <a:spcPts val="0"/>
              </a:spcBef>
              <a:spcAft>
                <a:spcPts val="0"/>
              </a:spcAft>
              <a:buSzPts val="1400"/>
              <a:buChar char="●"/>
            </a:pPr>
            <a:r>
              <a:rPr lang="en"/>
              <a:t>Resolution to the conflict at the end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434629" y="409350"/>
            <a:ext cx="1492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LENs</a:t>
            </a:r>
            <a:endParaRPr/>
          </a:p>
        </p:txBody>
      </p:sp>
      <p:sp>
        <p:nvSpPr>
          <p:cNvPr id="352" name="Google Shape;352;p42"/>
          <p:cNvSpPr txBox="1"/>
          <p:nvPr/>
        </p:nvSpPr>
        <p:spPr>
          <a:xfrm>
            <a:off x="2390776" y="1359975"/>
            <a:ext cx="25224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Meaningful Choices</a:t>
            </a:r>
            <a:endParaRPr b="1" sz="2300">
              <a:solidFill>
                <a:srgbClr val="FFFFFF"/>
              </a:solidFill>
              <a:latin typeface="Roboto Condensed"/>
              <a:ea typeface="Roboto Condensed"/>
              <a:cs typeface="Roboto Condensed"/>
              <a:sym typeface="Roboto Condensed"/>
            </a:endParaRPr>
          </a:p>
        </p:txBody>
      </p:sp>
      <p:sp>
        <p:nvSpPr>
          <p:cNvPr id="353" name="Google Shape;353;p42"/>
          <p:cNvSpPr/>
          <p:nvPr/>
        </p:nvSpPr>
        <p:spPr>
          <a:xfrm>
            <a:off x="432875" y="1389569"/>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619903" y="1277750"/>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txBox="1"/>
          <p:nvPr/>
        </p:nvSpPr>
        <p:spPr>
          <a:xfrm>
            <a:off x="770944" y="1383398"/>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39</a:t>
            </a:r>
            <a:endParaRPr b="1" sz="1900">
              <a:solidFill>
                <a:srgbClr val="FFFFFF"/>
              </a:solidFill>
              <a:latin typeface="Roboto Condensed"/>
              <a:ea typeface="Roboto Condensed"/>
              <a:cs typeface="Roboto Condensed"/>
              <a:sym typeface="Roboto Condensed"/>
            </a:endParaRPr>
          </a:p>
        </p:txBody>
      </p:sp>
      <p:cxnSp>
        <p:nvCxnSpPr>
          <p:cNvPr id="356" name="Google Shape;356;p42"/>
          <p:cNvCxnSpPr>
            <a:stCxn id="353" idx="2"/>
            <a:endCxn id="352" idx="1"/>
          </p:cNvCxnSpPr>
          <p:nvPr/>
        </p:nvCxnSpPr>
        <p:spPr>
          <a:xfrm flipH="1" rot="10800000">
            <a:off x="2030153" y="1617719"/>
            <a:ext cx="360600" cy="3000"/>
          </a:xfrm>
          <a:prstGeom prst="straightConnector1">
            <a:avLst/>
          </a:prstGeom>
          <a:noFill/>
          <a:ln cap="flat" cmpd="sng" w="19050">
            <a:solidFill>
              <a:srgbClr val="FFFFFF"/>
            </a:solidFill>
            <a:prstDash val="solid"/>
            <a:round/>
            <a:headEnd len="med" w="med" type="none"/>
            <a:tailEnd len="med" w="med" type="none"/>
          </a:ln>
        </p:spPr>
      </p:cxnSp>
      <p:sp>
        <p:nvSpPr>
          <p:cNvPr id="357" name="Google Shape;357;p42"/>
          <p:cNvSpPr txBox="1"/>
          <p:nvPr/>
        </p:nvSpPr>
        <p:spPr>
          <a:xfrm flipH="1">
            <a:off x="5080375" y="1934100"/>
            <a:ext cx="1815600" cy="51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300">
                <a:solidFill>
                  <a:srgbClr val="FFFFFF"/>
                </a:solidFill>
                <a:latin typeface="Roboto Condensed"/>
                <a:ea typeface="Roboto Condensed"/>
                <a:cs typeface="Roboto Condensed"/>
                <a:sym typeface="Roboto Condensed"/>
              </a:rPr>
              <a:t>Triangularity</a:t>
            </a:r>
            <a:endParaRPr b="1" sz="2300">
              <a:solidFill>
                <a:srgbClr val="FFFFFF"/>
              </a:solidFill>
              <a:latin typeface="Roboto Condensed"/>
              <a:ea typeface="Roboto Condensed"/>
              <a:cs typeface="Roboto Condensed"/>
              <a:sym typeface="Roboto Condensed"/>
            </a:endParaRPr>
          </a:p>
        </p:txBody>
      </p:sp>
      <p:sp>
        <p:nvSpPr>
          <p:cNvPr id="358" name="Google Shape;358;p42"/>
          <p:cNvSpPr/>
          <p:nvPr/>
        </p:nvSpPr>
        <p:spPr>
          <a:xfrm flipH="1">
            <a:off x="7176578" y="19636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flipH="1">
            <a:off x="7352250" y="18518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nvSpPr>
        <p:spPr>
          <a:xfrm flipH="1">
            <a:off x="7481708" y="19575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40</a:t>
            </a:r>
            <a:endParaRPr b="1" sz="1900">
              <a:solidFill>
                <a:srgbClr val="FFFFFF"/>
              </a:solidFill>
              <a:latin typeface="Roboto Condensed"/>
              <a:ea typeface="Roboto Condensed"/>
              <a:cs typeface="Roboto Condensed"/>
              <a:sym typeface="Roboto Condensed"/>
            </a:endParaRPr>
          </a:p>
        </p:txBody>
      </p:sp>
      <p:cxnSp>
        <p:nvCxnSpPr>
          <p:cNvPr id="361" name="Google Shape;361;p42"/>
          <p:cNvCxnSpPr>
            <a:stCxn id="358" idx="2"/>
            <a:endCxn id="357" idx="1"/>
          </p:cNvCxnSpPr>
          <p:nvPr/>
        </p:nvCxnSpPr>
        <p:spPr>
          <a:xfrm rot="10800000">
            <a:off x="6895999" y="2191844"/>
            <a:ext cx="360600" cy="3000"/>
          </a:xfrm>
          <a:prstGeom prst="straightConnector1">
            <a:avLst/>
          </a:prstGeom>
          <a:noFill/>
          <a:ln cap="flat" cmpd="sng" w="19050">
            <a:solidFill>
              <a:srgbClr val="FFFFFF"/>
            </a:solidFill>
            <a:prstDash val="solid"/>
            <a:round/>
            <a:headEnd len="med" w="med" type="none"/>
            <a:tailEnd len="med" w="med" type="none"/>
          </a:ln>
        </p:spPr>
      </p:cxnSp>
      <p:sp>
        <p:nvSpPr>
          <p:cNvPr id="362" name="Google Shape;362;p42"/>
          <p:cNvSpPr txBox="1"/>
          <p:nvPr>
            <p:ph idx="4294967295" type="body"/>
          </p:nvPr>
        </p:nvSpPr>
        <p:spPr>
          <a:xfrm>
            <a:off x="341875" y="1936950"/>
            <a:ext cx="4662300" cy="3195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800"/>
              <a:t>Cost: </a:t>
            </a:r>
            <a:endParaRPr b="1" sz="1800"/>
          </a:p>
          <a:p>
            <a:pPr indent="-317500" lvl="0" marL="457200" rtl="0" algn="l">
              <a:spcBef>
                <a:spcPts val="1600"/>
              </a:spcBef>
              <a:spcAft>
                <a:spcPts val="0"/>
              </a:spcAft>
              <a:buSzPts val="1400"/>
              <a:buChar char="●"/>
            </a:pPr>
            <a:r>
              <a:rPr lang="en"/>
              <a:t>Currency: Sanity points/gems</a:t>
            </a:r>
            <a:endParaRPr/>
          </a:p>
          <a:p>
            <a:pPr indent="-317500" lvl="0" marL="457200" rtl="0" algn="l">
              <a:spcBef>
                <a:spcPts val="1600"/>
              </a:spcBef>
              <a:spcAft>
                <a:spcPts val="0"/>
              </a:spcAft>
              <a:buSzPts val="1400"/>
              <a:buChar char="●"/>
            </a:pPr>
            <a:r>
              <a:rPr lang="en"/>
              <a:t>Weapon-specific (e.g. </a:t>
            </a:r>
            <a:r>
              <a:rPr lang="en"/>
              <a:t>Reduce health</a:t>
            </a:r>
            <a:r>
              <a:rPr lang="en"/>
              <a:t>)</a:t>
            </a:r>
            <a:endParaRPr/>
          </a:p>
          <a:p>
            <a:pPr indent="-317500" lvl="0" marL="457200" rtl="0" algn="l">
              <a:spcBef>
                <a:spcPts val="1600"/>
              </a:spcBef>
              <a:spcAft>
                <a:spcPts val="0"/>
              </a:spcAft>
              <a:buSzPts val="1400"/>
              <a:buChar char="●"/>
            </a:pPr>
            <a:r>
              <a:rPr lang="en"/>
              <a:t>Voluntary sanity loss:</a:t>
            </a:r>
            <a:endParaRPr/>
          </a:p>
          <a:p>
            <a:pPr indent="-317500" lvl="1" marL="914400" rtl="0" algn="l">
              <a:spcBef>
                <a:spcPts val="1600"/>
              </a:spcBef>
              <a:spcAft>
                <a:spcPts val="0"/>
              </a:spcAft>
              <a:buSzPts val="1400"/>
              <a:buChar char="○"/>
            </a:pPr>
            <a:r>
              <a:rPr lang="en"/>
              <a:t>Tougher l</a:t>
            </a:r>
            <a:r>
              <a:rPr lang="en"/>
              <a:t>evel but better reward</a:t>
            </a:r>
            <a:endParaRPr/>
          </a:p>
          <a:p>
            <a:pPr indent="-317500" lvl="0" marL="457200" rtl="0" algn="l">
              <a:spcBef>
                <a:spcPts val="1600"/>
              </a:spcBef>
              <a:spcAft>
                <a:spcPts val="1600"/>
              </a:spcAft>
              <a:buSzPts val="1400"/>
              <a:buChar char="●"/>
            </a:pPr>
            <a:r>
              <a:rPr lang="en"/>
              <a:t>Story specific (e.g. use memory shard and lose it)</a:t>
            </a:r>
            <a:endParaRPr/>
          </a:p>
        </p:txBody>
      </p:sp>
      <p:sp>
        <p:nvSpPr>
          <p:cNvPr id="363" name="Google Shape;363;p42"/>
          <p:cNvSpPr txBox="1"/>
          <p:nvPr/>
        </p:nvSpPr>
        <p:spPr>
          <a:xfrm>
            <a:off x="5253050" y="2946475"/>
            <a:ext cx="3646500" cy="1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800">
                <a:solidFill>
                  <a:schemeClr val="lt1"/>
                </a:solidFill>
                <a:latin typeface="Mulish"/>
                <a:ea typeface="Mulish"/>
                <a:cs typeface="Mulish"/>
                <a:sym typeface="Mulish"/>
              </a:rPr>
              <a:t>Reward:</a:t>
            </a:r>
            <a:endParaRPr b="1" sz="1800">
              <a:solidFill>
                <a:schemeClr val="lt1"/>
              </a:solidFill>
              <a:latin typeface="Mulish"/>
              <a:ea typeface="Mulish"/>
              <a:cs typeface="Mulish"/>
              <a:sym typeface="Mulish"/>
            </a:endParaRPr>
          </a:p>
          <a:p>
            <a:pPr indent="-317500" lvl="0" marL="457200" rtl="0" algn="l">
              <a:lnSpc>
                <a:spcPct val="115000"/>
              </a:lnSpc>
              <a:spcBef>
                <a:spcPts val="1600"/>
              </a:spcBef>
              <a:spcAft>
                <a:spcPts val="0"/>
              </a:spcAft>
              <a:buClr>
                <a:schemeClr val="lt1"/>
              </a:buClr>
              <a:buSzPts val="1400"/>
              <a:buFont typeface="Mulish"/>
              <a:buChar char="●"/>
            </a:pPr>
            <a:r>
              <a:rPr lang="en">
                <a:solidFill>
                  <a:schemeClr val="lt1"/>
                </a:solidFill>
                <a:latin typeface="Mulish"/>
                <a:ea typeface="Mulish"/>
                <a:cs typeface="Mulish"/>
                <a:sym typeface="Mulish"/>
              </a:rPr>
              <a:t>Special weapons/enchantment</a:t>
            </a:r>
            <a:endParaRPr>
              <a:solidFill>
                <a:schemeClr val="lt1"/>
              </a:solidFill>
              <a:latin typeface="Mulish"/>
              <a:ea typeface="Mulish"/>
              <a:cs typeface="Mulish"/>
              <a:sym typeface="Mulish"/>
            </a:endParaRPr>
          </a:p>
          <a:p>
            <a:pPr indent="-317500" lvl="0" marL="457200" rtl="0" algn="l">
              <a:lnSpc>
                <a:spcPct val="115000"/>
              </a:lnSpc>
              <a:spcBef>
                <a:spcPts val="1600"/>
              </a:spcBef>
              <a:spcAft>
                <a:spcPts val="0"/>
              </a:spcAft>
              <a:buClr>
                <a:schemeClr val="lt1"/>
              </a:buClr>
              <a:buSzPts val="1400"/>
              <a:buFont typeface="Mulish"/>
              <a:buChar char="●"/>
            </a:pPr>
            <a:r>
              <a:rPr lang="en">
                <a:solidFill>
                  <a:schemeClr val="lt1"/>
                </a:solidFill>
                <a:latin typeface="Mulish"/>
                <a:ea typeface="Mulish"/>
                <a:cs typeface="Mulish"/>
                <a:sym typeface="Mulish"/>
              </a:rPr>
              <a:t>Collectables</a:t>
            </a:r>
            <a:endParaRPr>
              <a:solidFill>
                <a:schemeClr val="lt1"/>
              </a:solidFill>
              <a:latin typeface="Mulish"/>
              <a:ea typeface="Mulish"/>
              <a:cs typeface="Mulish"/>
              <a:sym typeface="Mulish"/>
            </a:endParaRPr>
          </a:p>
          <a:p>
            <a:pPr indent="-317500" lvl="0" marL="457200" rtl="0" algn="l">
              <a:lnSpc>
                <a:spcPct val="115000"/>
              </a:lnSpc>
              <a:spcBef>
                <a:spcPts val="1600"/>
              </a:spcBef>
              <a:spcAft>
                <a:spcPts val="1600"/>
              </a:spcAft>
              <a:buClr>
                <a:schemeClr val="lt1"/>
              </a:buClr>
              <a:buSzPts val="1400"/>
              <a:buFont typeface="Mulish"/>
              <a:buChar char="●"/>
            </a:pPr>
            <a:r>
              <a:rPr lang="en">
                <a:solidFill>
                  <a:schemeClr val="lt1"/>
                </a:solidFill>
                <a:latin typeface="Mulish"/>
                <a:ea typeface="Mulish"/>
                <a:cs typeface="Mulish"/>
                <a:sym typeface="Mulish"/>
              </a:rPr>
              <a:t>Abilities (power up, rage mode etc)</a:t>
            </a:r>
            <a:endParaRPr>
              <a:solidFill>
                <a:schemeClr val="lt1"/>
              </a:solidFill>
              <a:latin typeface="Mulish"/>
              <a:ea typeface="Mulish"/>
              <a:cs typeface="Mulish"/>
              <a:sym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434631" y="40935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LENs</a:t>
            </a:r>
            <a:endParaRPr/>
          </a:p>
        </p:txBody>
      </p:sp>
      <p:sp>
        <p:nvSpPr>
          <p:cNvPr id="369" name="Google Shape;369;p43"/>
          <p:cNvSpPr txBox="1"/>
          <p:nvPr/>
        </p:nvSpPr>
        <p:spPr>
          <a:xfrm>
            <a:off x="2506553" y="13436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Problem Solving</a:t>
            </a:r>
            <a:endParaRPr b="1" sz="2300">
              <a:solidFill>
                <a:srgbClr val="FFFFFF"/>
              </a:solidFill>
              <a:latin typeface="Roboto Condensed"/>
              <a:ea typeface="Roboto Condensed"/>
              <a:cs typeface="Roboto Condensed"/>
              <a:sym typeface="Roboto Condensed"/>
            </a:endParaRPr>
          </a:p>
        </p:txBody>
      </p:sp>
      <p:sp>
        <p:nvSpPr>
          <p:cNvPr id="370" name="Google Shape;370;p43"/>
          <p:cNvSpPr/>
          <p:nvPr/>
        </p:nvSpPr>
        <p:spPr>
          <a:xfrm>
            <a:off x="548650" y="13731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735678" y="12613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txBox="1"/>
          <p:nvPr/>
        </p:nvSpPr>
        <p:spPr>
          <a:xfrm>
            <a:off x="886719" y="13670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6</a:t>
            </a:r>
            <a:endParaRPr b="1" sz="1900">
              <a:solidFill>
                <a:srgbClr val="FFFFFF"/>
              </a:solidFill>
              <a:latin typeface="Roboto Condensed"/>
              <a:ea typeface="Roboto Condensed"/>
              <a:cs typeface="Roboto Condensed"/>
              <a:sym typeface="Roboto Condensed"/>
            </a:endParaRPr>
          </a:p>
        </p:txBody>
      </p:sp>
      <p:cxnSp>
        <p:nvCxnSpPr>
          <p:cNvPr id="373" name="Google Shape;373;p43"/>
          <p:cNvCxnSpPr>
            <a:stCxn id="370" idx="2"/>
            <a:endCxn id="369" idx="1"/>
          </p:cNvCxnSpPr>
          <p:nvPr/>
        </p:nvCxnSpPr>
        <p:spPr>
          <a:xfrm flipH="1" rot="10800000">
            <a:off x="2145928" y="1601344"/>
            <a:ext cx="360600" cy="3000"/>
          </a:xfrm>
          <a:prstGeom prst="straightConnector1">
            <a:avLst/>
          </a:prstGeom>
          <a:noFill/>
          <a:ln cap="flat" cmpd="sng" w="19050">
            <a:solidFill>
              <a:srgbClr val="FFFFFF"/>
            </a:solidFill>
            <a:prstDash val="solid"/>
            <a:round/>
            <a:headEnd len="med" w="med" type="none"/>
            <a:tailEnd len="med" w="med" type="none"/>
          </a:ln>
        </p:spPr>
      </p:cxnSp>
      <p:sp>
        <p:nvSpPr>
          <p:cNvPr id="374" name="Google Shape;374;p43"/>
          <p:cNvSpPr txBox="1"/>
          <p:nvPr/>
        </p:nvSpPr>
        <p:spPr>
          <a:xfrm flipH="1">
            <a:off x="3672850" y="1800800"/>
            <a:ext cx="3144300" cy="51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300">
                <a:solidFill>
                  <a:srgbClr val="FFFFFF"/>
                </a:solidFill>
                <a:latin typeface="Roboto Condensed"/>
                <a:ea typeface="Roboto Condensed"/>
                <a:cs typeface="Roboto Condensed"/>
                <a:sym typeface="Roboto Condensed"/>
              </a:rPr>
              <a:t>The Puzzle</a:t>
            </a:r>
            <a:endParaRPr b="1" sz="2300">
              <a:solidFill>
                <a:srgbClr val="FFFFFF"/>
              </a:solidFill>
              <a:latin typeface="Roboto Condensed"/>
              <a:ea typeface="Roboto Condensed"/>
              <a:cs typeface="Roboto Condensed"/>
              <a:sym typeface="Roboto Condensed"/>
            </a:endParaRPr>
          </a:p>
        </p:txBody>
      </p:sp>
      <p:sp>
        <p:nvSpPr>
          <p:cNvPr id="375" name="Google Shape;375;p43"/>
          <p:cNvSpPr/>
          <p:nvPr/>
        </p:nvSpPr>
        <p:spPr>
          <a:xfrm flipH="1">
            <a:off x="7097753" y="18303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flipH="1">
            <a:off x="7273425" y="17185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txBox="1"/>
          <p:nvPr/>
        </p:nvSpPr>
        <p:spPr>
          <a:xfrm flipH="1">
            <a:off x="7402883" y="18242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58</a:t>
            </a:r>
            <a:endParaRPr b="1" sz="1900">
              <a:solidFill>
                <a:srgbClr val="FFFFFF"/>
              </a:solidFill>
              <a:latin typeface="Roboto Condensed"/>
              <a:ea typeface="Roboto Condensed"/>
              <a:cs typeface="Roboto Condensed"/>
              <a:sym typeface="Roboto Condensed"/>
            </a:endParaRPr>
          </a:p>
        </p:txBody>
      </p:sp>
      <p:cxnSp>
        <p:nvCxnSpPr>
          <p:cNvPr id="378" name="Google Shape;378;p43"/>
          <p:cNvCxnSpPr>
            <a:stCxn id="375" idx="2"/>
            <a:endCxn id="374" idx="1"/>
          </p:cNvCxnSpPr>
          <p:nvPr/>
        </p:nvCxnSpPr>
        <p:spPr>
          <a:xfrm rot="10800000">
            <a:off x="6817174" y="2058544"/>
            <a:ext cx="360600" cy="3000"/>
          </a:xfrm>
          <a:prstGeom prst="straightConnector1">
            <a:avLst/>
          </a:prstGeom>
          <a:noFill/>
          <a:ln cap="flat" cmpd="sng" w="19050">
            <a:solidFill>
              <a:srgbClr val="FFFFFF"/>
            </a:solidFill>
            <a:prstDash val="solid"/>
            <a:round/>
            <a:headEnd len="med" w="med" type="none"/>
            <a:tailEnd len="med" w="med" type="none"/>
          </a:ln>
        </p:spPr>
      </p:cxnSp>
      <p:sp>
        <p:nvSpPr>
          <p:cNvPr id="379" name="Google Shape;379;p43"/>
          <p:cNvSpPr txBox="1"/>
          <p:nvPr>
            <p:ph idx="4294967295" type="body"/>
          </p:nvPr>
        </p:nvSpPr>
        <p:spPr>
          <a:xfrm>
            <a:off x="681975" y="2467800"/>
            <a:ext cx="7062000" cy="47640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More than one way to defeat enemies</a:t>
            </a:r>
            <a:endParaRPr/>
          </a:p>
          <a:p>
            <a:pPr indent="-317500" lvl="0" marL="457200" rtl="0" algn="l">
              <a:spcBef>
                <a:spcPts val="1600"/>
              </a:spcBef>
              <a:spcAft>
                <a:spcPts val="0"/>
              </a:spcAft>
              <a:buSzPts val="1400"/>
              <a:buChar char="●"/>
            </a:pPr>
            <a:r>
              <a:rPr lang="en"/>
              <a:t>Technique/skills v.s. Strategy, or both; it’s up to the player to decide</a:t>
            </a:r>
            <a:endParaRPr/>
          </a:p>
          <a:p>
            <a:pPr indent="-317500" lvl="0" marL="457200" rtl="0" algn="l">
              <a:spcBef>
                <a:spcPts val="1600"/>
              </a:spcBef>
              <a:spcAft>
                <a:spcPts val="0"/>
              </a:spcAft>
              <a:buSzPts val="1400"/>
              <a:buChar char="●"/>
            </a:pPr>
            <a:r>
              <a:rPr lang="en"/>
              <a:t>Variety of I</a:t>
            </a:r>
            <a:r>
              <a:rPr lang="en"/>
              <a:t>nteresting puzzles</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type="title"/>
          </p:nvPr>
        </p:nvSpPr>
        <p:spPr>
          <a:xfrm>
            <a:off x="434631" y="40935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LENs</a:t>
            </a:r>
            <a:endParaRPr/>
          </a:p>
        </p:txBody>
      </p:sp>
      <p:sp>
        <p:nvSpPr>
          <p:cNvPr id="385" name="Google Shape;385;p44"/>
          <p:cNvSpPr txBox="1"/>
          <p:nvPr/>
        </p:nvSpPr>
        <p:spPr>
          <a:xfrm>
            <a:off x="2506553" y="13436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Character Transformation</a:t>
            </a:r>
            <a:endParaRPr b="1" sz="2300">
              <a:solidFill>
                <a:srgbClr val="FFFFFF"/>
              </a:solidFill>
              <a:latin typeface="Roboto Condensed"/>
              <a:ea typeface="Roboto Condensed"/>
              <a:cs typeface="Roboto Condensed"/>
              <a:sym typeface="Roboto Condensed"/>
            </a:endParaRPr>
          </a:p>
        </p:txBody>
      </p:sp>
      <p:sp>
        <p:nvSpPr>
          <p:cNvPr id="386" name="Google Shape;386;p44"/>
          <p:cNvSpPr/>
          <p:nvPr/>
        </p:nvSpPr>
        <p:spPr>
          <a:xfrm>
            <a:off x="548650" y="13731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735678" y="12613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txBox="1"/>
          <p:nvPr/>
        </p:nvSpPr>
        <p:spPr>
          <a:xfrm>
            <a:off x="886719" y="13670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LENS 91</a:t>
            </a:r>
            <a:endParaRPr b="1" sz="1900">
              <a:solidFill>
                <a:srgbClr val="FFFFFF"/>
              </a:solidFill>
              <a:latin typeface="Roboto Condensed"/>
              <a:ea typeface="Roboto Condensed"/>
              <a:cs typeface="Roboto Condensed"/>
              <a:sym typeface="Roboto Condensed"/>
            </a:endParaRPr>
          </a:p>
        </p:txBody>
      </p:sp>
      <p:cxnSp>
        <p:nvCxnSpPr>
          <p:cNvPr id="389" name="Google Shape;389;p44"/>
          <p:cNvCxnSpPr>
            <a:stCxn id="386" idx="2"/>
            <a:endCxn id="385" idx="1"/>
          </p:cNvCxnSpPr>
          <p:nvPr/>
        </p:nvCxnSpPr>
        <p:spPr>
          <a:xfrm flipH="1" rot="10800000">
            <a:off x="2145928" y="1601344"/>
            <a:ext cx="360600" cy="3000"/>
          </a:xfrm>
          <a:prstGeom prst="straightConnector1">
            <a:avLst/>
          </a:prstGeom>
          <a:noFill/>
          <a:ln cap="flat" cmpd="sng" w="19050">
            <a:solidFill>
              <a:srgbClr val="FFFFFF"/>
            </a:solidFill>
            <a:prstDash val="solid"/>
            <a:round/>
            <a:headEnd len="med" w="med" type="none"/>
            <a:tailEnd len="med" w="med" type="none"/>
          </a:ln>
        </p:spPr>
      </p:cxnSp>
      <p:sp>
        <p:nvSpPr>
          <p:cNvPr id="390" name="Google Shape;390;p44"/>
          <p:cNvSpPr txBox="1"/>
          <p:nvPr>
            <p:ph idx="1" type="subTitle"/>
          </p:nvPr>
        </p:nvSpPr>
        <p:spPr>
          <a:xfrm>
            <a:off x="6107125" y="970522"/>
            <a:ext cx="2202600" cy="51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1600"/>
              </a:spcAft>
              <a:buNone/>
            </a:pPr>
            <a:r>
              <a:t/>
            </a:r>
            <a:endParaRPr/>
          </a:p>
        </p:txBody>
      </p:sp>
      <p:sp>
        <p:nvSpPr>
          <p:cNvPr id="391" name="Google Shape;391;p44"/>
          <p:cNvSpPr txBox="1"/>
          <p:nvPr/>
        </p:nvSpPr>
        <p:spPr>
          <a:xfrm>
            <a:off x="600375" y="2161300"/>
            <a:ext cx="3897900" cy="2307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Idea 1;</a:t>
            </a:r>
            <a:endParaRPr>
              <a:solidFill>
                <a:schemeClr val="lt1"/>
              </a:solidFill>
              <a:latin typeface="Mulish"/>
              <a:ea typeface="Mulish"/>
              <a:cs typeface="Mulish"/>
              <a:sym typeface="Mulish"/>
            </a:endParaRPr>
          </a:p>
          <a:p>
            <a:pPr indent="-317500" lvl="1" marL="914400" rtl="0" algn="l">
              <a:lnSpc>
                <a:spcPct val="115000"/>
              </a:lnSpc>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The character gains back precious memories (both good and bad) as the player is completing the game</a:t>
            </a:r>
            <a:endParaRPr>
              <a:solidFill>
                <a:schemeClr val="lt1"/>
              </a:solidFill>
              <a:latin typeface="Mulish"/>
              <a:ea typeface="Mulish"/>
              <a:cs typeface="Mulish"/>
              <a:sym typeface="Mulish"/>
            </a:endParaRPr>
          </a:p>
          <a:p>
            <a:pPr indent="-317500" lvl="1" marL="914400" rtl="0" algn="l">
              <a:lnSpc>
                <a:spcPct val="115000"/>
              </a:lnSpc>
              <a:spcBef>
                <a:spcPts val="1600"/>
              </a:spcBef>
              <a:spcAft>
                <a:spcPts val="1600"/>
              </a:spcAft>
              <a:buClr>
                <a:schemeClr val="lt1"/>
              </a:buClr>
              <a:buSzPts val="1400"/>
              <a:buFont typeface="Mulish"/>
              <a:buChar char="○"/>
            </a:pPr>
            <a:r>
              <a:rPr lang="en">
                <a:solidFill>
                  <a:schemeClr val="lt1"/>
                </a:solidFill>
                <a:latin typeface="Mulish"/>
                <a:ea typeface="Mulish"/>
                <a:cs typeface="Mulish"/>
                <a:sym typeface="Mulish"/>
              </a:rPr>
              <a:t>The character cherishes good memories more and learns to appreciate bad memories </a:t>
            </a:r>
            <a:endParaRPr>
              <a:solidFill>
                <a:schemeClr val="lt1"/>
              </a:solidFill>
              <a:latin typeface="Mulish"/>
              <a:ea typeface="Mulish"/>
              <a:cs typeface="Mulish"/>
              <a:sym typeface="Mulish"/>
            </a:endParaRPr>
          </a:p>
        </p:txBody>
      </p:sp>
      <p:sp>
        <p:nvSpPr>
          <p:cNvPr id="392" name="Google Shape;392;p44"/>
          <p:cNvSpPr txBox="1"/>
          <p:nvPr/>
        </p:nvSpPr>
        <p:spPr>
          <a:xfrm>
            <a:off x="4958500" y="2161300"/>
            <a:ext cx="3830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Idea 2</a:t>
            </a:r>
            <a:endParaRPr>
              <a:solidFill>
                <a:schemeClr val="lt1"/>
              </a:solidFill>
              <a:latin typeface="Mulish"/>
              <a:ea typeface="Mulish"/>
              <a:cs typeface="Mulish"/>
              <a:sym typeface="Mulish"/>
            </a:endParaRPr>
          </a:p>
          <a:p>
            <a:pPr indent="-317500" lvl="1" marL="9144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As the character confronts the various levels and bosses, the character witnesses </a:t>
            </a:r>
            <a:r>
              <a:rPr lang="en">
                <a:solidFill>
                  <a:schemeClr val="lt1"/>
                </a:solidFill>
                <a:latin typeface="Mulish"/>
                <a:ea typeface="Mulish"/>
                <a:cs typeface="Mulish"/>
                <a:sym typeface="Mulish"/>
              </a:rPr>
              <a:t>elements</a:t>
            </a:r>
            <a:r>
              <a:rPr lang="en">
                <a:solidFill>
                  <a:schemeClr val="lt1"/>
                </a:solidFill>
                <a:latin typeface="Mulish"/>
                <a:ea typeface="Mulish"/>
                <a:cs typeface="Mulish"/>
                <a:sym typeface="Mulish"/>
              </a:rPr>
              <a:t> and memories that do not correspond to the world</a:t>
            </a:r>
            <a:endParaRPr>
              <a:solidFill>
                <a:schemeClr val="lt1"/>
              </a:solidFill>
              <a:latin typeface="Mulish"/>
              <a:ea typeface="Mulish"/>
              <a:cs typeface="Mulish"/>
              <a:sym typeface="Mulish"/>
            </a:endParaRPr>
          </a:p>
          <a:p>
            <a:pPr indent="-317500" lvl="1" marL="9144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He begins to question aloud his own sense of </a:t>
            </a:r>
            <a:r>
              <a:rPr lang="en">
                <a:solidFill>
                  <a:schemeClr val="lt1"/>
                </a:solidFill>
                <a:latin typeface="Mulish"/>
                <a:ea typeface="Mulish"/>
                <a:cs typeface="Mulish"/>
                <a:sym typeface="Mulish"/>
              </a:rPr>
              <a:t>self</a:t>
            </a:r>
            <a:r>
              <a:rPr lang="en">
                <a:solidFill>
                  <a:schemeClr val="lt1"/>
                </a:solidFill>
                <a:latin typeface="Mulish"/>
                <a:ea typeface="Mulish"/>
                <a:cs typeface="Mulish"/>
                <a:sym typeface="Mulish"/>
              </a:rPr>
              <a:t>, and whether he is sane</a:t>
            </a:r>
            <a:endParaRPr>
              <a:solidFill>
                <a:schemeClr val="lt1"/>
              </a:solidFill>
              <a:latin typeface="Mulish"/>
              <a:ea typeface="Mulish"/>
              <a:cs typeface="Mulish"/>
              <a:sym typeface="Mulish"/>
            </a:endParaRPr>
          </a:p>
          <a:p>
            <a:pPr indent="-317500" lvl="1" marL="9144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Degrading mental state reflected in levels </a:t>
            </a:r>
            <a:endParaRPr>
              <a:solidFill>
                <a:schemeClr val="lt1"/>
              </a:solidFill>
              <a:latin typeface="Mulish"/>
              <a:ea typeface="Mulish"/>
              <a:cs typeface="Mulish"/>
              <a:sym typeface="Mulish"/>
            </a:endParaRPr>
          </a:p>
          <a:p>
            <a:pPr indent="0" lvl="0" marL="0" rtl="0" algn="l">
              <a:spcBef>
                <a:spcPts val="0"/>
              </a:spcBef>
              <a:spcAft>
                <a:spcPts val="0"/>
              </a:spcAft>
              <a:buNone/>
            </a:pPr>
            <a:r>
              <a:t/>
            </a:r>
            <a:endParaRPr>
              <a:solidFill>
                <a:schemeClr val="lt1"/>
              </a:solidFill>
              <a:latin typeface="Mulish"/>
              <a:ea typeface="Mulish"/>
              <a:cs typeface="Mulish"/>
              <a:sym typeface="Mulis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p:nvPr/>
        </p:nvSpPr>
        <p:spPr>
          <a:xfrm>
            <a:off x="3601075" y="1159715"/>
            <a:ext cx="1941900" cy="8679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3817647" y="949725"/>
            <a:ext cx="1522200" cy="12882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txBox="1"/>
          <p:nvPr>
            <p:ph type="title"/>
          </p:nvPr>
        </p:nvSpPr>
        <p:spPr>
          <a:xfrm>
            <a:off x="1038450" y="2471025"/>
            <a:ext cx="7067100" cy="12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Selling</a:t>
            </a:r>
            <a:r>
              <a:rPr lang="en" sz="5300"/>
              <a:t> Points</a:t>
            </a:r>
            <a:endParaRPr sz="5300"/>
          </a:p>
        </p:txBody>
      </p:sp>
      <p:sp>
        <p:nvSpPr>
          <p:cNvPr id="400" name="Google Shape;400;p45"/>
          <p:cNvSpPr txBox="1"/>
          <p:nvPr>
            <p:ph idx="2" type="title"/>
          </p:nvPr>
        </p:nvSpPr>
        <p:spPr>
          <a:xfrm>
            <a:off x="2996550" y="1324625"/>
            <a:ext cx="3150900" cy="5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idx="4294967295" type="title"/>
          </p:nvPr>
        </p:nvSpPr>
        <p:spPr>
          <a:xfrm>
            <a:off x="947755" y="1745975"/>
            <a:ext cx="3143400" cy="10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Interesting Storyline</a:t>
            </a:r>
            <a:endParaRPr sz="3000"/>
          </a:p>
        </p:txBody>
      </p:sp>
      <p:sp>
        <p:nvSpPr>
          <p:cNvPr id="406" name="Google Shape;406;p46"/>
          <p:cNvSpPr txBox="1"/>
          <p:nvPr>
            <p:ph idx="4294967295" type="subTitle"/>
          </p:nvPr>
        </p:nvSpPr>
        <p:spPr>
          <a:xfrm>
            <a:off x="1076441" y="2931000"/>
            <a:ext cx="2886000" cy="111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Gaining some and losing some</a:t>
            </a:r>
            <a:endParaRPr sz="1800"/>
          </a:p>
        </p:txBody>
      </p:sp>
      <p:sp>
        <p:nvSpPr>
          <p:cNvPr id="407" name="Google Shape;407;p46"/>
          <p:cNvSpPr txBox="1"/>
          <p:nvPr>
            <p:ph idx="4294967295" type="title"/>
          </p:nvPr>
        </p:nvSpPr>
        <p:spPr>
          <a:xfrm>
            <a:off x="4466774" y="1745975"/>
            <a:ext cx="3073200" cy="10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Unique Combat Abilities</a:t>
            </a:r>
            <a:endParaRPr sz="3000"/>
          </a:p>
        </p:txBody>
      </p:sp>
      <p:sp>
        <p:nvSpPr>
          <p:cNvPr id="408" name="Google Shape;408;p46"/>
          <p:cNvSpPr txBox="1"/>
          <p:nvPr>
            <p:ph idx="4294967295" type="subTitle"/>
          </p:nvPr>
        </p:nvSpPr>
        <p:spPr>
          <a:xfrm>
            <a:off x="4595475" y="2931000"/>
            <a:ext cx="3832800" cy="9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Absorption of enemies’ skills</a:t>
            </a:r>
            <a:endParaRPr sz="1800"/>
          </a:p>
          <a:p>
            <a:pPr indent="-342900" lvl="0" marL="457200" rtl="0" algn="l">
              <a:spcBef>
                <a:spcPts val="0"/>
              </a:spcBef>
              <a:spcAft>
                <a:spcPts val="0"/>
              </a:spcAft>
              <a:buSzPts val="1800"/>
              <a:buChar char="●"/>
            </a:pPr>
            <a:r>
              <a:rPr lang="en" sz="1800"/>
              <a:t>Brute force v.s. Strategy</a:t>
            </a:r>
            <a:endParaRPr sz="1800"/>
          </a:p>
        </p:txBody>
      </p:sp>
      <p:sp>
        <p:nvSpPr>
          <p:cNvPr id="409" name="Google Shape;409;p46"/>
          <p:cNvSpPr/>
          <p:nvPr/>
        </p:nvSpPr>
        <p:spPr>
          <a:xfrm>
            <a:off x="2256788" y="1116538"/>
            <a:ext cx="525300" cy="527700"/>
          </a:xfrm>
          <a:prstGeom prst="rect">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0" name="Google Shape;410;p46"/>
          <p:cNvSpPr/>
          <p:nvPr/>
        </p:nvSpPr>
        <p:spPr>
          <a:xfrm>
            <a:off x="5740713" y="1116556"/>
            <a:ext cx="525300" cy="527700"/>
          </a:xfrm>
          <a:prstGeom prst="rect">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nvGrpSpPr>
          <p:cNvPr id="411" name="Google Shape;411;p46"/>
          <p:cNvGrpSpPr/>
          <p:nvPr/>
        </p:nvGrpSpPr>
        <p:grpSpPr>
          <a:xfrm>
            <a:off x="5825259" y="1206177"/>
            <a:ext cx="356206" cy="348481"/>
            <a:chOff x="8076477" y="2669540"/>
            <a:chExt cx="352749" cy="345065"/>
          </a:xfrm>
        </p:grpSpPr>
        <p:sp>
          <p:nvSpPr>
            <p:cNvPr id="412" name="Google Shape;412;p46"/>
            <p:cNvSpPr/>
            <p:nvPr/>
          </p:nvSpPr>
          <p:spPr>
            <a:xfrm>
              <a:off x="8171082" y="2856403"/>
              <a:ext cx="67550" cy="67501"/>
            </a:xfrm>
            <a:custGeom>
              <a:rect b="b" l="l" r="r" t="t"/>
              <a:pathLst>
                <a:path extrusionOk="0" h="2732" w="2734">
                  <a:moveTo>
                    <a:pt x="850" y="1"/>
                  </a:moveTo>
                  <a:lnTo>
                    <a:pt x="1" y="848"/>
                  </a:lnTo>
                  <a:lnTo>
                    <a:pt x="1884" y="2731"/>
                  </a:lnTo>
                  <a:lnTo>
                    <a:pt x="2733" y="1884"/>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3" name="Google Shape;413;p46"/>
            <p:cNvSpPr/>
            <p:nvPr/>
          </p:nvSpPr>
          <p:spPr>
            <a:xfrm>
              <a:off x="8267367" y="2669540"/>
              <a:ext cx="158128" cy="158079"/>
            </a:xfrm>
            <a:custGeom>
              <a:rect b="b" l="l" r="r" t="t"/>
              <a:pathLst>
                <a:path extrusionOk="0" h="6398" w="6400">
                  <a:moveTo>
                    <a:pt x="6400" y="1"/>
                  </a:moveTo>
                  <a:lnTo>
                    <a:pt x="4148" y="367"/>
                  </a:lnTo>
                  <a:lnTo>
                    <a:pt x="0" y="4515"/>
                  </a:lnTo>
                  <a:lnTo>
                    <a:pt x="1885" y="6398"/>
                  </a:lnTo>
                  <a:lnTo>
                    <a:pt x="6033" y="2250"/>
                  </a:lnTo>
                  <a:lnTo>
                    <a:pt x="6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4" name="Google Shape;414;p46"/>
            <p:cNvSpPr/>
            <p:nvPr/>
          </p:nvSpPr>
          <p:spPr>
            <a:xfrm>
              <a:off x="8076477" y="2891686"/>
              <a:ext cx="126873" cy="122895"/>
            </a:xfrm>
            <a:custGeom>
              <a:rect b="b" l="l" r="r" t="t"/>
              <a:pathLst>
                <a:path extrusionOk="0" h="4974" w="5135">
                  <a:moveTo>
                    <a:pt x="3251" y="1"/>
                  </a:moveTo>
                  <a:lnTo>
                    <a:pt x="2202" y="1050"/>
                  </a:lnTo>
                  <a:cubicBezTo>
                    <a:pt x="2175" y="1049"/>
                    <a:pt x="2149" y="1048"/>
                    <a:pt x="2122" y="1048"/>
                  </a:cubicBezTo>
                  <a:cubicBezTo>
                    <a:pt x="1345" y="1048"/>
                    <a:pt x="639" y="1507"/>
                    <a:pt x="326" y="2224"/>
                  </a:cubicBezTo>
                  <a:cubicBezTo>
                    <a:pt x="0" y="2964"/>
                    <a:pt x="163" y="3827"/>
                    <a:pt x="735" y="4398"/>
                  </a:cubicBezTo>
                  <a:cubicBezTo>
                    <a:pt x="1111" y="4775"/>
                    <a:pt x="1614" y="4974"/>
                    <a:pt x="2125" y="4974"/>
                  </a:cubicBezTo>
                  <a:cubicBezTo>
                    <a:pt x="2390" y="4974"/>
                    <a:pt x="2658" y="4920"/>
                    <a:pt x="2911" y="4809"/>
                  </a:cubicBezTo>
                  <a:cubicBezTo>
                    <a:pt x="3652" y="4486"/>
                    <a:pt x="4118" y="3739"/>
                    <a:pt x="4085" y="2933"/>
                  </a:cubicBezTo>
                  <a:lnTo>
                    <a:pt x="5134" y="1884"/>
                  </a:lnTo>
                  <a:lnTo>
                    <a:pt x="3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5" name="Google Shape;415;p46"/>
            <p:cNvSpPr/>
            <p:nvPr/>
          </p:nvSpPr>
          <p:spPr>
            <a:xfrm>
              <a:off x="8080208" y="2669540"/>
              <a:ext cx="254512" cy="254388"/>
            </a:xfrm>
            <a:custGeom>
              <a:rect b="b" l="l" r="r" t="t"/>
              <a:pathLst>
                <a:path extrusionOk="0" h="10296" w="10301">
                  <a:moveTo>
                    <a:pt x="0" y="1"/>
                  </a:moveTo>
                  <a:lnTo>
                    <a:pt x="365" y="2238"/>
                  </a:lnTo>
                  <a:lnTo>
                    <a:pt x="365" y="2240"/>
                  </a:lnTo>
                  <a:lnTo>
                    <a:pt x="8421" y="10296"/>
                  </a:lnTo>
                  <a:lnTo>
                    <a:pt x="10301" y="8416"/>
                  </a:lnTo>
                  <a:lnTo>
                    <a:pt x="2260" y="377"/>
                  </a:lnTo>
                  <a:lnTo>
                    <a:pt x="2250" y="36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6" name="Google Shape;416;p46"/>
            <p:cNvSpPr/>
            <p:nvPr/>
          </p:nvSpPr>
          <p:spPr>
            <a:xfrm>
              <a:off x="8302501" y="2891859"/>
              <a:ext cx="126725" cy="122747"/>
            </a:xfrm>
            <a:custGeom>
              <a:rect b="b" l="l" r="r" t="t"/>
              <a:pathLst>
                <a:path extrusionOk="0" h="4968" w="5129">
                  <a:moveTo>
                    <a:pt x="1884" y="0"/>
                  </a:moveTo>
                  <a:lnTo>
                    <a:pt x="1" y="1883"/>
                  </a:lnTo>
                  <a:lnTo>
                    <a:pt x="1044" y="2926"/>
                  </a:lnTo>
                  <a:cubicBezTo>
                    <a:pt x="1011" y="3734"/>
                    <a:pt x="1477" y="4479"/>
                    <a:pt x="2218" y="4802"/>
                  </a:cubicBezTo>
                  <a:cubicBezTo>
                    <a:pt x="2472" y="4914"/>
                    <a:pt x="2740" y="4968"/>
                    <a:pt x="3006" y="4968"/>
                  </a:cubicBezTo>
                  <a:cubicBezTo>
                    <a:pt x="3517" y="4968"/>
                    <a:pt x="4018" y="4769"/>
                    <a:pt x="4394" y="4393"/>
                  </a:cubicBezTo>
                  <a:cubicBezTo>
                    <a:pt x="4966" y="3821"/>
                    <a:pt x="5128" y="2959"/>
                    <a:pt x="4803" y="2217"/>
                  </a:cubicBezTo>
                  <a:cubicBezTo>
                    <a:pt x="4490" y="1500"/>
                    <a:pt x="3783" y="1041"/>
                    <a:pt x="3006" y="1041"/>
                  </a:cubicBezTo>
                  <a:cubicBezTo>
                    <a:pt x="2980" y="1041"/>
                    <a:pt x="2953" y="1042"/>
                    <a:pt x="2927" y="1043"/>
                  </a:cubicBezTo>
                  <a:lnTo>
                    <a:pt x="1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7" name="Google Shape;417;p46"/>
            <p:cNvSpPr/>
            <p:nvPr/>
          </p:nvSpPr>
          <p:spPr>
            <a:xfrm>
              <a:off x="8135948" y="2856527"/>
              <a:ext cx="35159" cy="35183"/>
            </a:xfrm>
            <a:custGeom>
              <a:rect b="b" l="l" r="r" t="t"/>
              <a:pathLst>
                <a:path extrusionOk="0" h="1424" w="1423">
                  <a:moveTo>
                    <a:pt x="581" y="1"/>
                  </a:moveTo>
                  <a:lnTo>
                    <a:pt x="0" y="581"/>
                  </a:lnTo>
                  <a:lnTo>
                    <a:pt x="843" y="1424"/>
                  </a:lnTo>
                  <a:lnTo>
                    <a:pt x="1423" y="843"/>
                  </a:lnTo>
                  <a:lnTo>
                    <a:pt x="5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8" name="Google Shape;418;p46"/>
            <p:cNvSpPr/>
            <p:nvPr/>
          </p:nvSpPr>
          <p:spPr>
            <a:xfrm>
              <a:off x="8203251" y="2923929"/>
              <a:ext cx="35035" cy="35035"/>
            </a:xfrm>
            <a:custGeom>
              <a:rect b="b" l="l" r="r" t="t"/>
              <a:pathLst>
                <a:path extrusionOk="0" h="1418" w="1418">
                  <a:moveTo>
                    <a:pt x="580" y="0"/>
                  </a:moveTo>
                  <a:lnTo>
                    <a:pt x="0" y="580"/>
                  </a:lnTo>
                  <a:lnTo>
                    <a:pt x="837" y="1417"/>
                  </a:lnTo>
                  <a:lnTo>
                    <a:pt x="1418" y="837"/>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9" name="Google Shape;419;p46"/>
            <p:cNvSpPr/>
            <p:nvPr/>
          </p:nvSpPr>
          <p:spPr>
            <a:xfrm>
              <a:off x="8266848" y="2924052"/>
              <a:ext cx="35604" cy="35579"/>
            </a:xfrm>
            <a:custGeom>
              <a:rect b="b" l="l" r="r" t="t"/>
              <a:pathLst>
                <a:path extrusionOk="0" h="1440" w="1441">
                  <a:moveTo>
                    <a:pt x="860" y="0"/>
                  </a:moveTo>
                  <a:lnTo>
                    <a:pt x="1" y="860"/>
                  </a:lnTo>
                  <a:lnTo>
                    <a:pt x="581" y="1440"/>
                  </a:lnTo>
                  <a:lnTo>
                    <a:pt x="1441" y="580"/>
                  </a:lnTo>
                  <a:lnTo>
                    <a:pt x="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0" name="Google Shape;420;p46"/>
            <p:cNvSpPr/>
            <p:nvPr/>
          </p:nvSpPr>
          <p:spPr>
            <a:xfrm>
              <a:off x="8334918" y="2857293"/>
              <a:ext cx="34368" cy="34590"/>
            </a:xfrm>
            <a:custGeom>
              <a:rect b="b" l="l" r="r" t="t"/>
              <a:pathLst>
                <a:path extrusionOk="0" h="1400" w="1391">
                  <a:moveTo>
                    <a:pt x="810" y="1"/>
                  </a:moveTo>
                  <a:lnTo>
                    <a:pt x="0" y="810"/>
                  </a:lnTo>
                  <a:lnTo>
                    <a:pt x="572" y="1399"/>
                  </a:lnTo>
                  <a:lnTo>
                    <a:pt x="1390" y="579"/>
                  </a:lnTo>
                  <a:lnTo>
                    <a:pt x="8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421" name="Google Shape;421;p46"/>
          <p:cNvGrpSpPr/>
          <p:nvPr/>
        </p:nvGrpSpPr>
        <p:grpSpPr>
          <a:xfrm>
            <a:off x="2341326" y="1202678"/>
            <a:ext cx="356221" cy="355451"/>
            <a:chOff x="-13512225" y="4080275"/>
            <a:chExt cx="353675" cy="352875"/>
          </a:xfrm>
        </p:grpSpPr>
        <p:sp>
          <p:nvSpPr>
            <p:cNvPr id="422" name="Google Shape;422;p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3" name="Google Shape;423;p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4" name="Google Shape;424;p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5" name="Google Shape;425;p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6" name="Google Shape;426;p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7" name="Google Shape;427;p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8" name="Google Shape;428;p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29" name="Google Shape;429;p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30" name="Google Shape;430;p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31" name="Google Shape;431;p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32" name="Google Shape;432;p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cxnSp>
        <p:nvCxnSpPr>
          <p:cNvPr id="433" name="Google Shape;433;p46"/>
          <p:cNvCxnSpPr/>
          <p:nvPr/>
        </p:nvCxnSpPr>
        <p:spPr>
          <a:xfrm>
            <a:off x="4275050" y="934350"/>
            <a:ext cx="7800" cy="31224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p:nvPr/>
        </p:nvSpPr>
        <p:spPr>
          <a:xfrm>
            <a:off x="1225992" y="1609775"/>
            <a:ext cx="3637200" cy="11160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1024713" y="1712932"/>
            <a:ext cx="4039500" cy="9099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txBox="1"/>
          <p:nvPr>
            <p:ph type="ctrTitle"/>
          </p:nvPr>
        </p:nvSpPr>
        <p:spPr>
          <a:xfrm>
            <a:off x="856513" y="1821200"/>
            <a:ext cx="4375800" cy="6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41" name="Google Shape;441;p47"/>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444" name="Google Shape;444;p47">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445" name="Google Shape;445;p47"/>
          <p:cNvSpPr txBox="1"/>
          <p:nvPr/>
        </p:nvSpPr>
        <p:spPr>
          <a:xfrm>
            <a:off x="1544413" y="4269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ulish"/>
                <a:ea typeface="Mulish"/>
                <a:cs typeface="Mulish"/>
                <a:sym typeface="Mulish"/>
              </a:rPr>
              <a:t>Please keep this slide for attribution</a:t>
            </a:r>
            <a:endParaRPr sz="1000">
              <a:solidFill>
                <a:schemeClr val="lt1"/>
              </a:solidFill>
              <a:latin typeface="Mulish"/>
              <a:ea typeface="Mulish"/>
              <a:cs typeface="Mulish"/>
              <a:sym typeface="Mu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p:nvPr/>
        </p:nvSpPr>
        <p:spPr>
          <a:xfrm>
            <a:off x="2040988" y="2208888"/>
            <a:ext cx="1180500" cy="527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0"/>
          <p:cNvSpPr/>
          <p:nvPr/>
        </p:nvSpPr>
        <p:spPr>
          <a:xfrm>
            <a:off x="2040988" y="3144850"/>
            <a:ext cx="1180500" cy="527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p:nvPr/>
        </p:nvSpPr>
        <p:spPr>
          <a:xfrm>
            <a:off x="2040988" y="4080813"/>
            <a:ext cx="1180500" cy="527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0"/>
          <p:cNvSpPr/>
          <p:nvPr/>
        </p:nvSpPr>
        <p:spPr>
          <a:xfrm>
            <a:off x="2040988" y="1272925"/>
            <a:ext cx="1180500" cy="527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p:nvPr/>
        </p:nvSpPr>
        <p:spPr>
          <a:xfrm>
            <a:off x="2172638" y="2081238"/>
            <a:ext cx="925200" cy="783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p:nvPr/>
        </p:nvSpPr>
        <p:spPr>
          <a:xfrm>
            <a:off x="2172638" y="3017200"/>
            <a:ext cx="925200" cy="783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0"/>
          <p:cNvSpPr/>
          <p:nvPr/>
        </p:nvSpPr>
        <p:spPr>
          <a:xfrm>
            <a:off x="2172638" y="3953163"/>
            <a:ext cx="925200" cy="783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2172638" y="1145275"/>
            <a:ext cx="925200" cy="783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0"/>
          <p:cNvSpPr txBox="1"/>
          <p:nvPr>
            <p:ph type="title"/>
          </p:nvPr>
        </p:nvSpPr>
        <p:spPr>
          <a:xfrm>
            <a:off x="3165436" y="1272925"/>
            <a:ext cx="20079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2500"/>
              <a:t>Introduction</a:t>
            </a:r>
            <a:endParaRPr b="1" sz="2500"/>
          </a:p>
        </p:txBody>
      </p:sp>
      <p:sp>
        <p:nvSpPr>
          <p:cNvPr id="154" name="Google Shape;154;p30"/>
          <p:cNvSpPr txBox="1"/>
          <p:nvPr>
            <p:ph idx="2" type="title"/>
          </p:nvPr>
        </p:nvSpPr>
        <p:spPr>
          <a:xfrm>
            <a:off x="2102875" y="1352725"/>
            <a:ext cx="1062000" cy="3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5" name="Google Shape;155;p30"/>
          <p:cNvSpPr txBox="1"/>
          <p:nvPr>
            <p:ph idx="1" type="subTitle"/>
          </p:nvPr>
        </p:nvSpPr>
        <p:spPr>
          <a:xfrm>
            <a:off x="5407750" y="1272913"/>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Title, </a:t>
            </a:r>
            <a:r>
              <a:rPr lang="en"/>
              <a:t>Genre and Platform of the game.</a:t>
            </a:r>
            <a:endParaRPr/>
          </a:p>
        </p:txBody>
      </p:sp>
      <p:sp>
        <p:nvSpPr>
          <p:cNvPr id="156" name="Google Shape;156;p30"/>
          <p:cNvSpPr txBox="1"/>
          <p:nvPr>
            <p:ph idx="3" type="title"/>
          </p:nvPr>
        </p:nvSpPr>
        <p:spPr>
          <a:xfrm>
            <a:off x="3161225" y="3144843"/>
            <a:ext cx="20079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2500"/>
              <a:t>Lens</a:t>
            </a:r>
            <a:endParaRPr b="1" sz="2500"/>
          </a:p>
        </p:txBody>
      </p:sp>
      <p:sp>
        <p:nvSpPr>
          <p:cNvPr id="157" name="Google Shape;157;p30"/>
          <p:cNvSpPr txBox="1"/>
          <p:nvPr>
            <p:ph idx="4" type="title"/>
          </p:nvPr>
        </p:nvSpPr>
        <p:spPr>
          <a:xfrm>
            <a:off x="2100150" y="3224639"/>
            <a:ext cx="1062000" cy="3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8" name="Google Shape;158;p30"/>
          <p:cNvSpPr txBox="1"/>
          <p:nvPr>
            <p:ph idx="5" type="subTitle"/>
          </p:nvPr>
        </p:nvSpPr>
        <p:spPr>
          <a:xfrm>
            <a:off x="5402850" y="3144838"/>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Mechanics of the game.</a:t>
            </a:r>
            <a:endParaRPr/>
          </a:p>
        </p:txBody>
      </p:sp>
      <p:sp>
        <p:nvSpPr>
          <p:cNvPr id="159" name="Google Shape;159;p30"/>
          <p:cNvSpPr txBox="1"/>
          <p:nvPr>
            <p:ph idx="6" type="title"/>
          </p:nvPr>
        </p:nvSpPr>
        <p:spPr>
          <a:xfrm>
            <a:off x="3165436" y="2208884"/>
            <a:ext cx="20079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2500"/>
              <a:t>High-Level Description</a:t>
            </a:r>
            <a:endParaRPr b="1" sz="2500"/>
          </a:p>
        </p:txBody>
      </p:sp>
      <p:sp>
        <p:nvSpPr>
          <p:cNvPr id="160" name="Google Shape;160;p30"/>
          <p:cNvSpPr txBox="1"/>
          <p:nvPr>
            <p:ph idx="7" type="title"/>
          </p:nvPr>
        </p:nvSpPr>
        <p:spPr>
          <a:xfrm>
            <a:off x="2104250" y="2288687"/>
            <a:ext cx="1062000" cy="3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1" name="Google Shape;161;p30"/>
          <p:cNvSpPr txBox="1"/>
          <p:nvPr>
            <p:ph idx="8" type="subTitle"/>
          </p:nvPr>
        </p:nvSpPr>
        <p:spPr>
          <a:xfrm>
            <a:off x="5407750" y="220887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 Goal, Main Characters</a:t>
            </a:r>
            <a:endParaRPr/>
          </a:p>
        </p:txBody>
      </p:sp>
      <p:sp>
        <p:nvSpPr>
          <p:cNvPr id="162" name="Google Shape;162;p30"/>
          <p:cNvSpPr txBox="1"/>
          <p:nvPr>
            <p:ph idx="9" type="title"/>
          </p:nvPr>
        </p:nvSpPr>
        <p:spPr>
          <a:xfrm>
            <a:off x="3165436" y="4080802"/>
            <a:ext cx="20079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2500"/>
              <a:t>Selling Points</a:t>
            </a:r>
            <a:endParaRPr b="1" sz="2500"/>
          </a:p>
        </p:txBody>
      </p:sp>
      <p:sp>
        <p:nvSpPr>
          <p:cNvPr id="163" name="Google Shape;163;p30"/>
          <p:cNvSpPr txBox="1"/>
          <p:nvPr>
            <p:ph idx="13" type="title"/>
          </p:nvPr>
        </p:nvSpPr>
        <p:spPr>
          <a:xfrm>
            <a:off x="2101525" y="4160601"/>
            <a:ext cx="1062000" cy="3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4" name="Google Shape;164;p30"/>
          <p:cNvSpPr txBox="1"/>
          <p:nvPr>
            <p:ph idx="14" type="subTitle"/>
          </p:nvPr>
        </p:nvSpPr>
        <p:spPr>
          <a:xfrm>
            <a:off x="5407750" y="4080800"/>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Sold.</a:t>
            </a:r>
            <a:endParaRPr/>
          </a:p>
        </p:txBody>
      </p:sp>
      <p:sp>
        <p:nvSpPr>
          <p:cNvPr id="165" name="Google Shape;165;p30"/>
          <p:cNvSpPr txBox="1"/>
          <p:nvPr>
            <p:ph idx="15" type="title"/>
          </p:nvPr>
        </p:nvSpPr>
        <p:spPr>
          <a:xfrm>
            <a:off x="1370900" y="521225"/>
            <a:ext cx="7058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sp>
        <p:nvSpPr>
          <p:cNvPr id="450" name="Google Shape;450;p48"/>
          <p:cNvSpPr txBox="1"/>
          <p:nvPr/>
        </p:nvSpPr>
        <p:spPr>
          <a:xfrm>
            <a:off x="1124850" y="1094288"/>
            <a:ext cx="7527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We won’t dream to be better than</a:t>
            </a:r>
            <a:r>
              <a:rPr b="1" lang="en">
                <a:solidFill>
                  <a:schemeClr val="lt1"/>
                </a:solidFill>
                <a:latin typeface="Mulish"/>
                <a:ea typeface="Mulish"/>
                <a:cs typeface="Mulish"/>
                <a:sym typeface="Mulish"/>
              </a:rPr>
              <a:t> Super Mario Bros, sonic, celeste, hollow knight, castlevania, donkey kong, megaman, metroid, shovel knight,.....</a:t>
            </a:r>
            <a:endParaRPr b="1">
              <a:solidFill>
                <a:schemeClr val="lt1"/>
              </a:solidFill>
              <a:latin typeface="Mulish"/>
              <a:ea typeface="Mulish"/>
              <a:cs typeface="Mulish"/>
              <a:sym typeface="Mulish"/>
            </a:endParaRPr>
          </a:p>
          <a:p>
            <a:pPr indent="-317500" lvl="0" marL="457200" rtl="0" algn="l">
              <a:spcBef>
                <a:spcPts val="0"/>
              </a:spcBef>
              <a:spcAft>
                <a:spcPts val="0"/>
              </a:spcAft>
              <a:buClr>
                <a:schemeClr val="lt1"/>
              </a:buClr>
              <a:buSzPts val="1400"/>
              <a:buFont typeface="Mulish"/>
              <a:buChar char="●"/>
            </a:pPr>
            <a:r>
              <a:rPr lang="en">
                <a:solidFill>
                  <a:schemeClr val="lt1"/>
                </a:solidFill>
                <a:latin typeface="Mulish"/>
                <a:ea typeface="Mulish"/>
                <a:cs typeface="Mulish"/>
                <a:sym typeface="Mulish"/>
              </a:rPr>
              <a:t>Our story allows for much more dynamic designs of levels (maps can vary from a theme park to a space ship who knows :D)</a:t>
            </a:r>
            <a:endParaRPr>
              <a:solidFill>
                <a:schemeClr val="lt1"/>
              </a:solidFill>
              <a:latin typeface="Mulish"/>
              <a:ea typeface="Mulish"/>
              <a:cs typeface="Mulish"/>
              <a:sym typeface="Mulish"/>
            </a:endParaRPr>
          </a:p>
        </p:txBody>
      </p:sp>
      <p:sp>
        <p:nvSpPr>
          <p:cNvPr id="451" name="Google Shape;451;p48"/>
          <p:cNvSpPr txBox="1"/>
          <p:nvPr>
            <p:ph type="title"/>
          </p:nvPr>
        </p:nvSpPr>
        <p:spPr>
          <a:xfrm>
            <a:off x="208363" y="185775"/>
            <a:ext cx="4126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Unique Points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49"/>
          <p:cNvSpPr txBox="1"/>
          <p:nvPr>
            <p:ph idx="1" type="body"/>
          </p:nvPr>
        </p:nvSpPr>
        <p:spPr>
          <a:xfrm>
            <a:off x="1432325" y="898350"/>
            <a:ext cx="7062000" cy="33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Here’s what you’ll find in this </a:t>
            </a:r>
            <a:r>
              <a:rPr b="1" lang="en">
                <a:solidFill>
                  <a:schemeClr val="lt1"/>
                </a:solidFill>
                <a:uFill>
                  <a:noFill/>
                </a:uFill>
                <a:hlinkClick r:id="rId3">
                  <a:extLst>
                    <a:ext uri="{A12FA001-AC4F-418D-AE19-62706E023703}">
                      <ahyp:hlinkClr val="tx"/>
                    </a:ext>
                  </a:extLst>
                </a:hlinkClick>
              </a:rPr>
              <a:t>Slidesgo</a:t>
            </a:r>
            <a:r>
              <a:rPr lang="en">
                <a:solidFill>
                  <a:schemeClr val="lt1"/>
                </a:solidFill>
              </a:rPr>
              <a:t> template: </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slide structure based on a CV presentation,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lt1"/>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a:t>
            </a:r>
            <a:r>
              <a:rPr b="1" lang="en">
                <a:solidFill>
                  <a:schemeClr val="hlink"/>
                </a:solidFill>
                <a:uFill>
                  <a:noFill/>
                </a:uFill>
                <a:hlinkClick action="ppaction://hlinksldjump" r:id="rId7"/>
              </a:rPr>
              <a:t>thanks slide</a:t>
            </a:r>
            <a:r>
              <a:rPr lang="en">
                <a:solidFill>
                  <a:schemeClr val="lt1"/>
                </a:solidFill>
              </a:rPr>
              <a:t>, </a:t>
            </a:r>
            <a:r>
              <a:rPr lang="en">
                <a:solidFill>
                  <a:schemeClr val="lt1"/>
                </a:solidFill>
              </a:rPr>
              <a:t>which you must keep so that proper credits for our design are given.</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a:t>
            </a:r>
            <a:r>
              <a:rPr b="1" lang="en">
                <a:solidFill>
                  <a:schemeClr val="hlink"/>
                </a:solidFill>
                <a:uFill>
                  <a:noFill/>
                </a:uFill>
                <a:hlinkClick action="ppaction://hlinksldjump" r:id="rId8"/>
              </a:rPr>
              <a:t>resources slide</a:t>
            </a:r>
            <a:r>
              <a:rPr lang="en">
                <a:solidFill>
                  <a:schemeClr val="lt1"/>
                </a:solidFill>
              </a:rPr>
              <a:t>, where you’ll find links to all the elements used in the template.</a:t>
            </a:r>
            <a:endParaRPr>
              <a:solidFill>
                <a:schemeClr val="lt1"/>
              </a:solidFill>
            </a:endParaRPr>
          </a:p>
          <a:p>
            <a:pPr indent="-304800" lvl="0" marL="457200" rtl="0" algn="l">
              <a:spcBef>
                <a:spcPts val="0"/>
              </a:spcBef>
              <a:spcAft>
                <a:spcPts val="0"/>
              </a:spcAft>
              <a:buClr>
                <a:schemeClr val="lt1"/>
              </a:buClr>
              <a:buSzPts val="1200"/>
              <a:buAutoNum type="arabicPeriod"/>
            </a:pPr>
            <a:r>
              <a:rPr b="1" lang="en">
                <a:solidFill>
                  <a:schemeClr val="hlink"/>
                </a:solidFill>
                <a:uFill>
                  <a:noFill/>
                </a:uFill>
                <a:hlinkClick action="ppaction://hlinksldjump" r:id="rId9"/>
              </a:rPr>
              <a:t>Instructions for use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Final slides with:</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solidFill>
                  <a:schemeClr val="lt1"/>
                </a:solidFill>
              </a:rPr>
              <a:t> used in the template.</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A </a:t>
            </a:r>
            <a:r>
              <a:rPr b="1" lang="en">
                <a:solidFill>
                  <a:schemeClr val="hlink"/>
                </a:solidFill>
                <a:uFill>
                  <a:noFill/>
                </a:uFill>
                <a:hlinkClick action="ppaction://hlinksldjump" r:id="rId12"/>
              </a:rPr>
              <a:t>selection of illustrations</a:t>
            </a:r>
            <a:r>
              <a:rPr b="1" lang="en">
                <a:solidFill>
                  <a:schemeClr val="lt1"/>
                </a:solidFill>
              </a:rPr>
              <a:t>.</a:t>
            </a:r>
            <a:r>
              <a:rPr lang="en">
                <a:solidFill>
                  <a:schemeClr val="lt1"/>
                </a:solidFill>
              </a:rPr>
              <a:t> You can also customize and animate them as you wish with the online editor. Visit</a:t>
            </a:r>
            <a:r>
              <a:rPr b="1" lang="en">
                <a:solidFill>
                  <a:schemeClr val="lt1"/>
                </a:solidFill>
              </a:rPr>
              <a:t> </a:t>
            </a:r>
            <a:r>
              <a:rPr b="1" lang="en">
                <a:solidFill>
                  <a:schemeClr val="lt1"/>
                </a:solidFill>
                <a:uFill>
                  <a:noFill/>
                </a:uFill>
                <a:hlinkClick r:id="rId13">
                  <a:extLst>
                    <a:ext uri="{A12FA001-AC4F-418D-AE19-62706E023703}">
                      <ahyp:hlinkClr val="tx"/>
                    </a:ext>
                  </a:extLst>
                </a:hlinkClick>
              </a:rPr>
              <a:t>Storyset</a:t>
            </a:r>
            <a:r>
              <a:rPr lang="en">
                <a:solidFill>
                  <a:schemeClr val="lt1"/>
                </a:solidFill>
              </a:rPr>
              <a:t> to find more. </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solidFill>
                  <a:schemeClr val="lt1"/>
                </a:solidFill>
              </a:rPr>
              <a:t>, whose size and color can be edited. </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Sets of </a:t>
            </a:r>
            <a:r>
              <a:rPr b="1" lang="en">
                <a:solidFill>
                  <a:schemeClr val="hlink"/>
                </a:solidFill>
                <a:uFill>
                  <a:noFill/>
                </a:uFill>
                <a:hlinkClick action="ppaction://hlinksldjump" r:id="rId16"/>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spcBef>
                <a:spcPts val="1600"/>
              </a:spcBef>
              <a:spcAft>
                <a:spcPts val="0"/>
              </a:spcAft>
              <a:buNone/>
            </a:pPr>
            <a:r>
              <a:rPr lang="en">
                <a:solidFill>
                  <a:schemeClr val="lt1"/>
                </a:solidFill>
              </a:rPr>
              <a:t>You can delete this slide when you’re done editing the presentation.</a:t>
            </a:r>
            <a:endParaRPr>
              <a:solidFill>
                <a:schemeClr val="lt1"/>
              </a:solidFill>
            </a:endParaRPr>
          </a:p>
        </p:txBody>
      </p:sp>
      <p:sp>
        <p:nvSpPr>
          <p:cNvPr id="457" name="Google Shape;457;p49"/>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460" name="Google Shape;460;p49">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461" name="Google Shape;461;p49">
            <a:hlinkClick action="ppaction://hlinksldjump" r:id="rId17"/>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HOME</a:t>
            </a:r>
            <a:endParaRPr b="1" sz="1200">
              <a:solidFill>
                <a:schemeClr val="accent2"/>
              </a:solidFill>
            </a:endParaRPr>
          </a:p>
        </p:txBody>
      </p:sp>
      <p:sp>
        <p:nvSpPr>
          <p:cNvPr id="462" name="Google Shape;462;p49">
            <a:hlinkClick action="ppaction://hlinksldjump" r:id="rId18"/>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EXPERIENCE</a:t>
            </a:r>
            <a:endParaRPr b="1" sz="1200">
              <a:solidFill>
                <a:schemeClr val="lt1"/>
              </a:solidFill>
            </a:endParaRPr>
          </a:p>
        </p:txBody>
      </p:sp>
      <p:sp>
        <p:nvSpPr>
          <p:cNvPr id="463" name="Google Shape;463;p49">
            <a:hlinkClick action="ppaction://hlinksldjump" r:id="rId19"/>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464" name="Google Shape;464;p49">
            <a:hlinkClick action="ppaction://hlinksldjump" r:id="rId20"/>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465" name="Google Shape;465;p49">
            <a:hlinkClick action="ppaction://hlinksldjump" r:id="rId21"/>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
        <p:nvSpPr>
          <p:cNvPr id="466" name="Google Shape;466;p49"/>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50"/>
          <p:cNvSpPr/>
          <p:nvPr/>
        </p:nvSpPr>
        <p:spPr>
          <a:xfrm>
            <a:off x="3924525" y="1159715"/>
            <a:ext cx="1941900" cy="8679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0"/>
          <p:cNvSpPr/>
          <p:nvPr/>
        </p:nvSpPr>
        <p:spPr>
          <a:xfrm>
            <a:off x="4141097" y="949725"/>
            <a:ext cx="1522200" cy="12882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0"/>
          <p:cNvSpPr txBox="1"/>
          <p:nvPr>
            <p:ph type="title"/>
          </p:nvPr>
        </p:nvSpPr>
        <p:spPr>
          <a:xfrm>
            <a:off x="1361900" y="2449550"/>
            <a:ext cx="7067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474" name="Google Shape;474;p50"/>
          <p:cNvSpPr txBox="1"/>
          <p:nvPr>
            <p:ph idx="1" type="subTitle"/>
          </p:nvPr>
        </p:nvSpPr>
        <p:spPr>
          <a:xfrm>
            <a:off x="2715375" y="3325900"/>
            <a:ext cx="43602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475" name="Google Shape;475;p50"/>
          <p:cNvSpPr txBox="1"/>
          <p:nvPr>
            <p:ph idx="2" type="title"/>
          </p:nvPr>
        </p:nvSpPr>
        <p:spPr>
          <a:xfrm>
            <a:off x="3320000" y="1324625"/>
            <a:ext cx="3150900" cy="5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76" name="Google Shape;476;p50">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477" name="Google Shape;477;p50">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EXPERIENCE</a:t>
            </a:r>
            <a:endParaRPr b="1" sz="1200">
              <a:solidFill>
                <a:schemeClr val="accent2"/>
              </a:solidFill>
            </a:endParaRPr>
          </a:p>
        </p:txBody>
      </p:sp>
      <p:sp>
        <p:nvSpPr>
          <p:cNvPr id="478" name="Google Shape;478;p50">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479" name="Google Shape;479;p50">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480" name="Google Shape;480;p50">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51"/>
          <p:cNvSpPr txBox="1"/>
          <p:nvPr>
            <p:ph idx="1" type="subTitle"/>
          </p:nvPr>
        </p:nvSpPr>
        <p:spPr>
          <a:xfrm>
            <a:off x="1802788" y="2777150"/>
            <a:ext cx="3675000" cy="1381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Genre: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Platform:</a:t>
            </a:r>
            <a:endParaRPr/>
          </a:p>
          <a:p>
            <a:pPr indent="0" lvl="0" marL="0" rtl="0" algn="l">
              <a:spcBef>
                <a:spcPts val="0"/>
              </a:spcBef>
              <a:spcAft>
                <a:spcPts val="0"/>
              </a:spcAft>
              <a:buNone/>
            </a:pPr>
            <a:r>
              <a:t/>
            </a:r>
            <a:endParaRPr/>
          </a:p>
        </p:txBody>
      </p:sp>
      <p:sp>
        <p:nvSpPr>
          <p:cNvPr id="486" name="Google Shape;486;p51"/>
          <p:cNvSpPr txBox="1"/>
          <p:nvPr>
            <p:ph type="title"/>
          </p:nvPr>
        </p:nvSpPr>
        <p:spPr>
          <a:xfrm>
            <a:off x="1367000" y="521225"/>
            <a:ext cx="7062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INSTITUTION 1</a:t>
            </a:r>
            <a:endParaRPr/>
          </a:p>
        </p:txBody>
      </p:sp>
      <p:sp>
        <p:nvSpPr>
          <p:cNvPr id="487" name="Google Shape;487;p51"/>
          <p:cNvSpPr txBox="1"/>
          <p:nvPr>
            <p:ph idx="2" type="title"/>
          </p:nvPr>
        </p:nvSpPr>
        <p:spPr>
          <a:xfrm>
            <a:off x="1802788" y="1668788"/>
            <a:ext cx="2575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(NAME Of the GAME)</a:t>
            </a:r>
            <a:endParaRPr sz="2500"/>
          </a:p>
        </p:txBody>
      </p:sp>
      <p:cxnSp>
        <p:nvCxnSpPr>
          <p:cNvPr id="488" name="Google Shape;488;p51"/>
          <p:cNvCxnSpPr/>
          <p:nvPr/>
        </p:nvCxnSpPr>
        <p:spPr>
          <a:xfrm>
            <a:off x="1942338" y="2486825"/>
            <a:ext cx="5968200" cy="0"/>
          </a:xfrm>
          <a:prstGeom prst="straightConnector1">
            <a:avLst/>
          </a:prstGeom>
          <a:noFill/>
          <a:ln cap="flat" cmpd="sng" w="19050">
            <a:solidFill>
              <a:schemeClr val="lt1"/>
            </a:solidFill>
            <a:prstDash val="solid"/>
            <a:round/>
            <a:headEnd len="med" w="med" type="none"/>
            <a:tailEnd len="med" w="med" type="none"/>
          </a:ln>
        </p:spPr>
      </p:cxnSp>
      <p:sp>
        <p:nvSpPr>
          <p:cNvPr id="489" name="Google Shape;489;p51"/>
          <p:cNvSpPr/>
          <p:nvPr/>
        </p:nvSpPr>
        <p:spPr>
          <a:xfrm>
            <a:off x="5407163" y="1674812"/>
            <a:ext cx="2575200" cy="515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5694350" y="1550100"/>
            <a:ext cx="2018100" cy="765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EXPERIENCE</a:t>
            </a:r>
            <a:endParaRPr/>
          </a:p>
        </p:txBody>
      </p:sp>
      <p:sp>
        <p:nvSpPr>
          <p:cNvPr id="496" name="Google Shape;496;p52">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497" name="Google Shape;497;p52">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EXPERIENCE</a:t>
            </a:r>
            <a:endParaRPr b="1" sz="1200">
              <a:solidFill>
                <a:schemeClr val="accent2"/>
              </a:solidFill>
            </a:endParaRPr>
          </a:p>
        </p:txBody>
      </p:sp>
      <p:sp>
        <p:nvSpPr>
          <p:cNvPr id="498" name="Google Shape;498;p52">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499" name="Google Shape;499;p52">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500" name="Google Shape;500;p52">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
        <p:nvSpPr>
          <p:cNvPr id="501" name="Google Shape;501;p52"/>
          <p:cNvSpPr txBox="1"/>
          <p:nvPr/>
        </p:nvSpPr>
        <p:spPr>
          <a:xfrm>
            <a:off x="2677347" y="1980240"/>
            <a:ext cx="15891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2012-2016</a:t>
            </a:r>
            <a:endParaRPr b="1" sz="2500">
              <a:solidFill>
                <a:srgbClr val="FFFFFF"/>
              </a:solidFill>
              <a:latin typeface="Roboto Condensed"/>
              <a:ea typeface="Roboto Condensed"/>
              <a:cs typeface="Roboto Condensed"/>
              <a:sym typeface="Roboto Condensed"/>
            </a:endParaRPr>
          </a:p>
        </p:txBody>
      </p:sp>
      <p:sp>
        <p:nvSpPr>
          <p:cNvPr id="502" name="Google Shape;502;p52"/>
          <p:cNvSpPr txBox="1"/>
          <p:nvPr/>
        </p:nvSpPr>
        <p:spPr>
          <a:xfrm>
            <a:off x="4791159" y="1117387"/>
            <a:ext cx="2316900" cy="51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rgbClr val="FFFFFF"/>
                </a:solidFill>
                <a:latin typeface="Roboto Condensed"/>
                <a:ea typeface="Roboto Condensed"/>
                <a:cs typeface="Roboto Condensed"/>
                <a:sym typeface="Roboto Condensed"/>
              </a:rPr>
              <a:t>2010-2012</a:t>
            </a:r>
            <a:endParaRPr b="1" sz="2500">
              <a:solidFill>
                <a:srgbClr val="FFFFFF"/>
              </a:solidFill>
              <a:latin typeface="Roboto Condensed"/>
              <a:ea typeface="Roboto Condensed"/>
              <a:cs typeface="Roboto Condensed"/>
              <a:sym typeface="Roboto Condensed"/>
            </a:endParaRPr>
          </a:p>
        </p:txBody>
      </p:sp>
      <p:sp>
        <p:nvSpPr>
          <p:cNvPr id="503" name="Google Shape;503;p52"/>
          <p:cNvSpPr txBox="1"/>
          <p:nvPr/>
        </p:nvSpPr>
        <p:spPr>
          <a:xfrm>
            <a:off x="2699450" y="2362455"/>
            <a:ext cx="33288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Mercury is</a:t>
            </a:r>
            <a:r>
              <a:rPr lang="en">
                <a:solidFill>
                  <a:srgbClr val="FFFFFF"/>
                </a:solidFill>
                <a:latin typeface="Mulish"/>
                <a:ea typeface="Mulish"/>
                <a:cs typeface="Mulish"/>
                <a:sym typeface="Mulish"/>
              </a:rPr>
              <a:t> the closest planet to the Sun and the smallest of them all</a:t>
            </a:r>
            <a:endParaRPr>
              <a:solidFill>
                <a:srgbClr val="FFFFFF"/>
              </a:solidFill>
              <a:latin typeface="Mulish"/>
              <a:ea typeface="Mulish"/>
              <a:cs typeface="Mulish"/>
              <a:sym typeface="Mulish"/>
            </a:endParaRPr>
          </a:p>
        </p:txBody>
      </p:sp>
      <p:sp>
        <p:nvSpPr>
          <p:cNvPr id="504" name="Google Shape;504;p52"/>
          <p:cNvSpPr txBox="1"/>
          <p:nvPr/>
        </p:nvSpPr>
        <p:spPr>
          <a:xfrm>
            <a:off x="3813575" y="1500383"/>
            <a:ext cx="3294300" cy="51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ulish"/>
                <a:ea typeface="Mulish"/>
                <a:cs typeface="Mulish"/>
                <a:sym typeface="Mulish"/>
              </a:rPr>
              <a:t>Jupiter is a gas giant and the biggest planet of them all</a:t>
            </a:r>
            <a:endParaRPr>
              <a:solidFill>
                <a:srgbClr val="FFFFFF"/>
              </a:solidFill>
              <a:latin typeface="Mulish"/>
              <a:ea typeface="Mulish"/>
              <a:cs typeface="Mulish"/>
              <a:sym typeface="Mulish"/>
            </a:endParaRPr>
          </a:p>
        </p:txBody>
      </p:sp>
      <p:sp>
        <p:nvSpPr>
          <p:cNvPr id="505" name="Google Shape;505;p52"/>
          <p:cNvSpPr/>
          <p:nvPr/>
        </p:nvSpPr>
        <p:spPr>
          <a:xfrm>
            <a:off x="1362449" y="2009854"/>
            <a:ext cx="10341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a:off x="1477772" y="1898034"/>
            <a:ext cx="810600" cy="685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txBox="1"/>
          <p:nvPr/>
        </p:nvSpPr>
        <p:spPr>
          <a:xfrm>
            <a:off x="1613607" y="1970419"/>
            <a:ext cx="6519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02</a:t>
            </a:r>
            <a:endParaRPr b="1" sz="2500">
              <a:solidFill>
                <a:srgbClr val="FFFFFF"/>
              </a:solidFill>
              <a:latin typeface="Roboto Condensed"/>
              <a:ea typeface="Roboto Condensed"/>
              <a:cs typeface="Roboto Condensed"/>
              <a:sym typeface="Roboto Condensed"/>
            </a:endParaRPr>
          </a:p>
        </p:txBody>
      </p:sp>
      <p:sp>
        <p:nvSpPr>
          <p:cNvPr id="508" name="Google Shape;508;p52"/>
          <p:cNvSpPr/>
          <p:nvPr/>
        </p:nvSpPr>
        <p:spPr>
          <a:xfrm>
            <a:off x="7378379" y="1148604"/>
            <a:ext cx="10341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2"/>
          <p:cNvSpPr/>
          <p:nvPr/>
        </p:nvSpPr>
        <p:spPr>
          <a:xfrm>
            <a:off x="7493702" y="1036784"/>
            <a:ext cx="810600" cy="685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txBox="1"/>
          <p:nvPr/>
        </p:nvSpPr>
        <p:spPr>
          <a:xfrm>
            <a:off x="7649540" y="1090194"/>
            <a:ext cx="6519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01</a:t>
            </a:r>
            <a:endParaRPr b="1" sz="2500">
              <a:solidFill>
                <a:srgbClr val="FFFFFF"/>
              </a:solidFill>
              <a:latin typeface="Roboto Condensed"/>
              <a:ea typeface="Roboto Condensed"/>
              <a:cs typeface="Roboto Condensed"/>
              <a:sym typeface="Roboto Condensed"/>
            </a:endParaRPr>
          </a:p>
        </p:txBody>
      </p:sp>
      <p:sp>
        <p:nvSpPr>
          <p:cNvPr id="511" name="Google Shape;511;p52"/>
          <p:cNvSpPr txBox="1"/>
          <p:nvPr/>
        </p:nvSpPr>
        <p:spPr>
          <a:xfrm>
            <a:off x="2677347" y="3705947"/>
            <a:ext cx="15891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2018-2020</a:t>
            </a:r>
            <a:endParaRPr b="1" sz="2500">
              <a:solidFill>
                <a:srgbClr val="FFFFFF"/>
              </a:solidFill>
              <a:latin typeface="Roboto Condensed"/>
              <a:ea typeface="Roboto Condensed"/>
              <a:cs typeface="Roboto Condensed"/>
              <a:sym typeface="Roboto Condensed"/>
            </a:endParaRPr>
          </a:p>
        </p:txBody>
      </p:sp>
      <p:sp>
        <p:nvSpPr>
          <p:cNvPr id="512" name="Google Shape;512;p52"/>
          <p:cNvSpPr txBox="1"/>
          <p:nvPr/>
        </p:nvSpPr>
        <p:spPr>
          <a:xfrm>
            <a:off x="4791159" y="2843094"/>
            <a:ext cx="2316900" cy="51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rgbClr val="FFFFFF"/>
                </a:solidFill>
                <a:latin typeface="Roboto Condensed"/>
                <a:ea typeface="Roboto Condensed"/>
                <a:cs typeface="Roboto Condensed"/>
                <a:sym typeface="Roboto Condensed"/>
              </a:rPr>
              <a:t>2016-2017</a:t>
            </a:r>
            <a:endParaRPr b="1" sz="2500">
              <a:solidFill>
                <a:srgbClr val="FFFFFF"/>
              </a:solidFill>
              <a:latin typeface="Roboto Condensed"/>
              <a:ea typeface="Roboto Condensed"/>
              <a:cs typeface="Roboto Condensed"/>
              <a:sym typeface="Roboto Condensed"/>
            </a:endParaRPr>
          </a:p>
        </p:txBody>
      </p:sp>
      <p:sp>
        <p:nvSpPr>
          <p:cNvPr id="513" name="Google Shape;513;p52"/>
          <p:cNvSpPr txBox="1"/>
          <p:nvPr/>
        </p:nvSpPr>
        <p:spPr>
          <a:xfrm>
            <a:off x="2699450" y="4086556"/>
            <a:ext cx="329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Earth is the beautiful planet where we all live. It’s full of life!</a:t>
            </a:r>
            <a:endParaRPr>
              <a:solidFill>
                <a:srgbClr val="FFFFFF"/>
              </a:solidFill>
              <a:latin typeface="Mulish"/>
              <a:ea typeface="Mulish"/>
              <a:cs typeface="Mulish"/>
              <a:sym typeface="Mulish"/>
            </a:endParaRPr>
          </a:p>
        </p:txBody>
      </p:sp>
      <p:sp>
        <p:nvSpPr>
          <p:cNvPr id="514" name="Google Shape;514;p52"/>
          <p:cNvSpPr txBox="1"/>
          <p:nvPr/>
        </p:nvSpPr>
        <p:spPr>
          <a:xfrm>
            <a:off x="3890725" y="3224507"/>
            <a:ext cx="3217200" cy="51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ulish"/>
                <a:ea typeface="Mulish"/>
                <a:cs typeface="Mulish"/>
                <a:sym typeface="Mulish"/>
              </a:rPr>
              <a:t>Despite being red, Mars is actually a cold place. It’s full of iron oxide dust</a:t>
            </a:r>
            <a:endParaRPr>
              <a:solidFill>
                <a:srgbClr val="FFFFFF"/>
              </a:solidFill>
              <a:latin typeface="Mulish"/>
              <a:ea typeface="Mulish"/>
              <a:cs typeface="Mulish"/>
              <a:sym typeface="Mulish"/>
            </a:endParaRPr>
          </a:p>
        </p:txBody>
      </p:sp>
      <p:sp>
        <p:nvSpPr>
          <p:cNvPr id="515" name="Google Shape;515;p52"/>
          <p:cNvSpPr/>
          <p:nvPr/>
        </p:nvSpPr>
        <p:spPr>
          <a:xfrm>
            <a:off x="1362448" y="3738628"/>
            <a:ext cx="10341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1477772" y="3626809"/>
            <a:ext cx="810600" cy="685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txBox="1"/>
          <p:nvPr/>
        </p:nvSpPr>
        <p:spPr>
          <a:xfrm>
            <a:off x="1633972" y="3708431"/>
            <a:ext cx="5712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04</a:t>
            </a:r>
            <a:endParaRPr b="1" sz="2500">
              <a:solidFill>
                <a:srgbClr val="FFFFFF"/>
              </a:solidFill>
              <a:latin typeface="Roboto Condensed"/>
              <a:ea typeface="Roboto Condensed"/>
              <a:cs typeface="Roboto Condensed"/>
              <a:sym typeface="Roboto Condensed"/>
            </a:endParaRPr>
          </a:p>
        </p:txBody>
      </p:sp>
      <p:sp>
        <p:nvSpPr>
          <p:cNvPr id="518" name="Google Shape;518;p52"/>
          <p:cNvSpPr/>
          <p:nvPr/>
        </p:nvSpPr>
        <p:spPr>
          <a:xfrm>
            <a:off x="7378374" y="2870537"/>
            <a:ext cx="10341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a:off x="7493697" y="2758717"/>
            <a:ext cx="810600" cy="685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txBox="1"/>
          <p:nvPr/>
        </p:nvSpPr>
        <p:spPr>
          <a:xfrm>
            <a:off x="7615257" y="2811377"/>
            <a:ext cx="6519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03</a:t>
            </a:r>
            <a:endParaRPr b="1" sz="2500">
              <a:solidFill>
                <a:srgbClr val="FFFFFF"/>
              </a:solidFill>
              <a:latin typeface="Roboto Condensed"/>
              <a:ea typeface="Roboto Condensed"/>
              <a:cs typeface="Roboto Condensed"/>
              <a:sym typeface="Roboto Condensed"/>
            </a:endParaRPr>
          </a:p>
        </p:txBody>
      </p:sp>
      <p:cxnSp>
        <p:nvCxnSpPr>
          <p:cNvPr id="521" name="Google Shape;521;p52"/>
          <p:cNvCxnSpPr>
            <a:stCxn id="515" idx="2"/>
            <a:endCxn id="511" idx="1"/>
          </p:cNvCxnSpPr>
          <p:nvPr/>
        </p:nvCxnSpPr>
        <p:spPr>
          <a:xfrm flipH="1" rot="10800000">
            <a:off x="2316527" y="3963778"/>
            <a:ext cx="360900" cy="6000"/>
          </a:xfrm>
          <a:prstGeom prst="straightConnector1">
            <a:avLst/>
          </a:prstGeom>
          <a:noFill/>
          <a:ln cap="flat" cmpd="sng" w="19050">
            <a:solidFill>
              <a:srgbClr val="FFFFFF"/>
            </a:solidFill>
            <a:prstDash val="solid"/>
            <a:round/>
            <a:headEnd len="med" w="med" type="none"/>
            <a:tailEnd len="med" w="med" type="none"/>
          </a:ln>
        </p:spPr>
      </p:cxnSp>
      <p:cxnSp>
        <p:nvCxnSpPr>
          <p:cNvPr id="522" name="Google Shape;522;p52"/>
          <p:cNvCxnSpPr>
            <a:stCxn id="505" idx="2"/>
            <a:endCxn id="501" idx="1"/>
          </p:cNvCxnSpPr>
          <p:nvPr/>
        </p:nvCxnSpPr>
        <p:spPr>
          <a:xfrm flipH="1" rot="10800000">
            <a:off x="2316527" y="2238004"/>
            <a:ext cx="360900" cy="3000"/>
          </a:xfrm>
          <a:prstGeom prst="straightConnector1">
            <a:avLst/>
          </a:prstGeom>
          <a:noFill/>
          <a:ln cap="flat" cmpd="sng" w="19050">
            <a:solidFill>
              <a:srgbClr val="FFFFFF"/>
            </a:solidFill>
            <a:prstDash val="solid"/>
            <a:round/>
            <a:headEnd len="med" w="med" type="none"/>
            <a:tailEnd len="med" w="med" type="none"/>
          </a:ln>
        </p:spPr>
      </p:cxnSp>
      <p:cxnSp>
        <p:nvCxnSpPr>
          <p:cNvPr id="523" name="Google Shape;523;p52"/>
          <p:cNvCxnSpPr>
            <a:stCxn id="512" idx="3"/>
            <a:endCxn id="518" idx="5"/>
          </p:cNvCxnSpPr>
          <p:nvPr/>
        </p:nvCxnSpPr>
        <p:spPr>
          <a:xfrm>
            <a:off x="7108059" y="3100944"/>
            <a:ext cx="350400" cy="600"/>
          </a:xfrm>
          <a:prstGeom prst="straightConnector1">
            <a:avLst/>
          </a:prstGeom>
          <a:noFill/>
          <a:ln cap="flat" cmpd="sng" w="19050">
            <a:solidFill>
              <a:srgbClr val="FFFFFF"/>
            </a:solidFill>
            <a:prstDash val="solid"/>
            <a:round/>
            <a:headEnd len="med" w="med" type="none"/>
            <a:tailEnd len="med" w="med" type="none"/>
          </a:ln>
        </p:spPr>
      </p:cxnSp>
      <p:cxnSp>
        <p:nvCxnSpPr>
          <p:cNvPr id="524" name="Google Shape;524;p52"/>
          <p:cNvCxnSpPr>
            <a:stCxn id="502" idx="3"/>
            <a:endCxn id="508" idx="5"/>
          </p:cNvCxnSpPr>
          <p:nvPr/>
        </p:nvCxnSpPr>
        <p:spPr>
          <a:xfrm>
            <a:off x="7108059" y="1375237"/>
            <a:ext cx="350400" cy="45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53"/>
          <p:cNvSpPr txBox="1"/>
          <p:nvPr>
            <p:ph type="title"/>
          </p:nvPr>
        </p:nvSpPr>
        <p:spPr>
          <a:xfrm>
            <a:off x="1353300" y="2714788"/>
            <a:ext cx="2225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SOFTWARE 1</a:t>
            </a:r>
            <a:endParaRPr/>
          </a:p>
        </p:txBody>
      </p:sp>
      <p:sp>
        <p:nvSpPr>
          <p:cNvPr id="530" name="Google Shape;530;p53"/>
          <p:cNvSpPr txBox="1"/>
          <p:nvPr>
            <p:ph idx="1" type="subTitle"/>
          </p:nvPr>
        </p:nvSpPr>
        <p:spPr>
          <a:xfrm>
            <a:off x="1353300" y="3242514"/>
            <a:ext cx="2225700" cy="11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531" name="Google Shape;531;p53"/>
          <p:cNvSpPr txBox="1"/>
          <p:nvPr>
            <p:ph idx="2" type="title"/>
          </p:nvPr>
        </p:nvSpPr>
        <p:spPr>
          <a:xfrm>
            <a:off x="3784650" y="2714788"/>
            <a:ext cx="2225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SOFTWARE 2</a:t>
            </a:r>
            <a:endParaRPr/>
          </a:p>
        </p:txBody>
      </p:sp>
      <p:sp>
        <p:nvSpPr>
          <p:cNvPr id="532" name="Google Shape;532;p53"/>
          <p:cNvSpPr txBox="1"/>
          <p:nvPr>
            <p:ph idx="3" type="subTitle"/>
          </p:nvPr>
        </p:nvSpPr>
        <p:spPr>
          <a:xfrm>
            <a:off x="3784650" y="3242514"/>
            <a:ext cx="2225700" cy="11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33" name="Google Shape;533;p53"/>
          <p:cNvSpPr txBox="1"/>
          <p:nvPr>
            <p:ph idx="4" type="title"/>
          </p:nvPr>
        </p:nvSpPr>
        <p:spPr>
          <a:xfrm>
            <a:off x="6216000" y="2714788"/>
            <a:ext cx="2225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SOFTWARE 3</a:t>
            </a:r>
            <a:endParaRPr/>
          </a:p>
        </p:txBody>
      </p:sp>
      <p:sp>
        <p:nvSpPr>
          <p:cNvPr id="534" name="Google Shape;534;p53"/>
          <p:cNvSpPr txBox="1"/>
          <p:nvPr>
            <p:ph idx="5" type="subTitle"/>
          </p:nvPr>
        </p:nvSpPr>
        <p:spPr>
          <a:xfrm>
            <a:off x="6216000" y="3242514"/>
            <a:ext cx="2225700" cy="11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35" name="Google Shape;535;p53"/>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3"/>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3"/>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538" name="Google Shape;538;p53">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539" name="Google Shape;539;p53">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540" name="Google Shape;540;p53">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541" name="Google Shape;541;p53">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542" name="Google Shape;542;p53">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EDUCATION</a:t>
            </a:r>
            <a:endParaRPr b="1" sz="1200"/>
          </a:p>
        </p:txBody>
      </p:sp>
      <p:sp>
        <p:nvSpPr>
          <p:cNvPr id="543" name="Google Shape;543;p53">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SKILLS</a:t>
            </a:r>
            <a:endParaRPr b="1" sz="1200">
              <a:solidFill>
                <a:schemeClr val="accent2"/>
              </a:solidFill>
            </a:endParaRPr>
          </a:p>
        </p:txBody>
      </p:sp>
      <p:sp>
        <p:nvSpPr>
          <p:cNvPr id="544" name="Google Shape;544;p53">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sp>
        <p:nvSpPr>
          <p:cNvPr id="545" name="Google Shape;545;p53"/>
          <p:cNvSpPr/>
          <p:nvPr/>
        </p:nvSpPr>
        <p:spPr>
          <a:xfrm>
            <a:off x="2070150" y="1616838"/>
            <a:ext cx="792000" cy="7956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a:off x="4501500" y="1616838"/>
            <a:ext cx="792000" cy="7956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3"/>
          <p:cNvSpPr/>
          <p:nvPr/>
        </p:nvSpPr>
        <p:spPr>
          <a:xfrm>
            <a:off x="6932850" y="1616838"/>
            <a:ext cx="792000" cy="7956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53"/>
          <p:cNvGrpSpPr/>
          <p:nvPr/>
        </p:nvGrpSpPr>
        <p:grpSpPr>
          <a:xfrm>
            <a:off x="2253070" y="1797484"/>
            <a:ext cx="426159" cy="426369"/>
            <a:chOff x="2113050" y="1566573"/>
            <a:chExt cx="345040" cy="345238"/>
          </a:xfrm>
        </p:grpSpPr>
        <p:sp>
          <p:nvSpPr>
            <p:cNvPr id="549" name="Google Shape;549;p53"/>
            <p:cNvSpPr/>
            <p:nvPr/>
          </p:nvSpPr>
          <p:spPr>
            <a:xfrm>
              <a:off x="2113050" y="1566573"/>
              <a:ext cx="209050" cy="162600"/>
            </a:xfrm>
            <a:custGeom>
              <a:rect b="b" l="l" r="r" t="t"/>
              <a:pathLst>
                <a:path extrusionOk="0" h="6581" w="8461">
                  <a:moveTo>
                    <a:pt x="0" y="0"/>
                  </a:moveTo>
                  <a:lnTo>
                    <a:pt x="0" y="6581"/>
                  </a:lnTo>
                  <a:lnTo>
                    <a:pt x="2273" y="6581"/>
                  </a:lnTo>
                  <a:lnTo>
                    <a:pt x="2273" y="6115"/>
                  </a:lnTo>
                  <a:cubicBezTo>
                    <a:pt x="2287" y="5339"/>
                    <a:pt x="2921" y="4716"/>
                    <a:pt x="3696" y="4716"/>
                  </a:cubicBezTo>
                  <a:cubicBezTo>
                    <a:pt x="4473" y="4716"/>
                    <a:pt x="5107" y="5339"/>
                    <a:pt x="5120" y="6115"/>
                  </a:cubicBezTo>
                  <a:lnTo>
                    <a:pt x="5120" y="6581"/>
                  </a:lnTo>
                  <a:lnTo>
                    <a:pt x="6572" y="6581"/>
                  </a:lnTo>
                  <a:lnTo>
                    <a:pt x="6572" y="4299"/>
                  </a:lnTo>
                  <a:lnTo>
                    <a:pt x="7858" y="4299"/>
                  </a:lnTo>
                  <a:cubicBezTo>
                    <a:pt x="8190" y="4299"/>
                    <a:pt x="8460" y="4028"/>
                    <a:pt x="8460" y="3696"/>
                  </a:cubicBezTo>
                  <a:cubicBezTo>
                    <a:pt x="8460" y="3364"/>
                    <a:pt x="8190" y="3093"/>
                    <a:pt x="7858" y="3093"/>
                  </a:cubicBezTo>
                  <a:lnTo>
                    <a:pt x="6572" y="3093"/>
                  </a:lnTo>
                  <a:lnTo>
                    <a:pt x="6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2248719" y="1749211"/>
              <a:ext cx="209322" cy="162600"/>
            </a:xfrm>
            <a:custGeom>
              <a:rect b="b" l="l" r="r" t="t"/>
              <a:pathLst>
                <a:path extrusionOk="0" h="6581" w="8472">
                  <a:moveTo>
                    <a:pt x="1901" y="0"/>
                  </a:moveTo>
                  <a:lnTo>
                    <a:pt x="1901" y="2282"/>
                  </a:lnTo>
                  <a:lnTo>
                    <a:pt x="615" y="2282"/>
                  </a:lnTo>
                  <a:cubicBezTo>
                    <a:pt x="611" y="2282"/>
                    <a:pt x="607" y="2282"/>
                    <a:pt x="603" y="2282"/>
                  </a:cubicBezTo>
                  <a:cubicBezTo>
                    <a:pt x="271" y="2282"/>
                    <a:pt x="1" y="2552"/>
                    <a:pt x="1" y="2885"/>
                  </a:cubicBezTo>
                  <a:cubicBezTo>
                    <a:pt x="1" y="3218"/>
                    <a:pt x="271" y="3486"/>
                    <a:pt x="603" y="3486"/>
                  </a:cubicBezTo>
                  <a:cubicBezTo>
                    <a:pt x="607" y="3486"/>
                    <a:pt x="611" y="3486"/>
                    <a:pt x="615" y="3485"/>
                  </a:cubicBezTo>
                  <a:lnTo>
                    <a:pt x="1901" y="3485"/>
                  </a:lnTo>
                  <a:lnTo>
                    <a:pt x="1901" y="6581"/>
                  </a:lnTo>
                  <a:lnTo>
                    <a:pt x="8471" y="6581"/>
                  </a:lnTo>
                  <a:lnTo>
                    <a:pt x="8471" y="0"/>
                  </a:lnTo>
                  <a:lnTo>
                    <a:pt x="6200" y="0"/>
                  </a:lnTo>
                  <a:lnTo>
                    <a:pt x="6200" y="466"/>
                  </a:lnTo>
                  <a:cubicBezTo>
                    <a:pt x="6200" y="515"/>
                    <a:pt x="6196" y="563"/>
                    <a:pt x="6191" y="611"/>
                  </a:cubicBezTo>
                  <a:cubicBezTo>
                    <a:pt x="6117" y="1340"/>
                    <a:pt x="5501" y="1888"/>
                    <a:pt x="4776" y="1888"/>
                  </a:cubicBezTo>
                  <a:cubicBezTo>
                    <a:pt x="4752" y="1888"/>
                    <a:pt x="4728" y="1888"/>
                    <a:pt x="4704" y="1887"/>
                  </a:cubicBezTo>
                  <a:cubicBezTo>
                    <a:pt x="3947" y="1847"/>
                    <a:pt x="3353" y="1222"/>
                    <a:pt x="3353" y="466"/>
                  </a:cubicBezTo>
                  <a:lnTo>
                    <a:pt x="3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2113050" y="1702118"/>
              <a:ext cx="162353" cy="209693"/>
            </a:xfrm>
            <a:custGeom>
              <a:rect b="b" l="l" r="r" t="t"/>
              <a:pathLst>
                <a:path extrusionOk="0" h="8487" w="6571">
                  <a:moveTo>
                    <a:pt x="3696" y="1"/>
                  </a:moveTo>
                  <a:cubicBezTo>
                    <a:pt x="3364" y="1"/>
                    <a:pt x="3093" y="269"/>
                    <a:pt x="3093" y="602"/>
                  </a:cubicBezTo>
                  <a:lnTo>
                    <a:pt x="3093" y="1916"/>
                  </a:lnTo>
                  <a:lnTo>
                    <a:pt x="0" y="1916"/>
                  </a:lnTo>
                  <a:lnTo>
                    <a:pt x="0" y="8487"/>
                  </a:lnTo>
                  <a:lnTo>
                    <a:pt x="6570" y="8487"/>
                  </a:lnTo>
                  <a:lnTo>
                    <a:pt x="6570" y="6215"/>
                  </a:lnTo>
                  <a:lnTo>
                    <a:pt x="6106" y="6215"/>
                  </a:lnTo>
                  <a:cubicBezTo>
                    <a:pt x="5309" y="6213"/>
                    <a:pt x="4668" y="5559"/>
                    <a:pt x="4682" y="4763"/>
                  </a:cubicBezTo>
                  <a:cubicBezTo>
                    <a:pt x="4698" y="3984"/>
                    <a:pt x="5350" y="3368"/>
                    <a:pt x="6129" y="3368"/>
                  </a:cubicBezTo>
                  <a:lnTo>
                    <a:pt x="6570" y="3368"/>
                  </a:lnTo>
                  <a:lnTo>
                    <a:pt x="6570" y="1916"/>
                  </a:lnTo>
                  <a:lnTo>
                    <a:pt x="4299" y="1916"/>
                  </a:lnTo>
                  <a:lnTo>
                    <a:pt x="4299" y="603"/>
                  </a:lnTo>
                  <a:cubicBezTo>
                    <a:pt x="4299" y="269"/>
                    <a:pt x="4028" y="1"/>
                    <a:pt x="3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p:nvPr/>
          </p:nvSpPr>
          <p:spPr>
            <a:xfrm>
              <a:off x="2295688" y="1566573"/>
              <a:ext cx="162402" cy="209050"/>
            </a:xfrm>
            <a:custGeom>
              <a:rect b="b" l="l" r="r" t="t"/>
              <a:pathLst>
                <a:path extrusionOk="0" h="8461" w="6573">
                  <a:moveTo>
                    <a:pt x="0" y="0"/>
                  </a:moveTo>
                  <a:lnTo>
                    <a:pt x="0" y="2273"/>
                  </a:lnTo>
                  <a:lnTo>
                    <a:pt x="466" y="2273"/>
                  </a:lnTo>
                  <a:cubicBezTo>
                    <a:pt x="1241" y="2285"/>
                    <a:pt x="1864" y="2919"/>
                    <a:pt x="1864" y="3696"/>
                  </a:cubicBezTo>
                  <a:cubicBezTo>
                    <a:pt x="1864" y="4472"/>
                    <a:pt x="1241" y="5105"/>
                    <a:pt x="466" y="5119"/>
                  </a:cubicBezTo>
                  <a:lnTo>
                    <a:pt x="0" y="5119"/>
                  </a:lnTo>
                  <a:lnTo>
                    <a:pt x="0" y="6572"/>
                  </a:lnTo>
                  <a:lnTo>
                    <a:pt x="2274" y="6572"/>
                  </a:lnTo>
                  <a:lnTo>
                    <a:pt x="2274" y="7858"/>
                  </a:lnTo>
                  <a:cubicBezTo>
                    <a:pt x="2274" y="8190"/>
                    <a:pt x="2542" y="8460"/>
                    <a:pt x="2874" y="8460"/>
                  </a:cubicBezTo>
                  <a:cubicBezTo>
                    <a:pt x="3208" y="8460"/>
                    <a:pt x="3477" y="8190"/>
                    <a:pt x="3477" y="7858"/>
                  </a:cubicBezTo>
                  <a:lnTo>
                    <a:pt x="3477" y="6572"/>
                  </a:lnTo>
                  <a:lnTo>
                    <a:pt x="6572" y="6572"/>
                  </a:lnTo>
                  <a:lnTo>
                    <a:pt x="6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53"/>
          <p:cNvGrpSpPr/>
          <p:nvPr/>
        </p:nvGrpSpPr>
        <p:grpSpPr>
          <a:xfrm>
            <a:off x="7115618" y="1862898"/>
            <a:ext cx="426464" cy="295678"/>
            <a:chOff x="1367007" y="3825234"/>
            <a:chExt cx="345287" cy="239416"/>
          </a:xfrm>
        </p:grpSpPr>
        <p:sp>
          <p:nvSpPr>
            <p:cNvPr id="554" name="Google Shape;554;p53"/>
            <p:cNvSpPr/>
            <p:nvPr/>
          </p:nvSpPr>
          <p:spPr>
            <a:xfrm>
              <a:off x="1490298" y="3951687"/>
              <a:ext cx="99028" cy="112963"/>
            </a:xfrm>
            <a:custGeom>
              <a:rect b="b" l="l" r="r" t="t"/>
              <a:pathLst>
                <a:path extrusionOk="0" h="4572" w="4008">
                  <a:moveTo>
                    <a:pt x="2028" y="957"/>
                  </a:moveTo>
                  <a:cubicBezTo>
                    <a:pt x="2372" y="957"/>
                    <a:pt x="2666" y="1119"/>
                    <a:pt x="2810" y="1240"/>
                  </a:cubicBezTo>
                  <a:lnTo>
                    <a:pt x="2387" y="1741"/>
                  </a:lnTo>
                  <a:lnTo>
                    <a:pt x="2387" y="1741"/>
                  </a:lnTo>
                  <a:cubicBezTo>
                    <a:pt x="2364" y="1724"/>
                    <a:pt x="2211" y="1613"/>
                    <a:pt x="2029" y="1613"/>
                  </a:cubicBezTo>
                  <a:cubicBezTo>
                    <a:pt x="1990" y="1613"/>
                    <a:pt x="1950" y="1618"/>
                    <a:pt x="1909" y="1631"/>
                  </a:cubicBezTo>
                  <a:cubicBezTo>
                    <a:pt x="1849" y="1648"/>
                    <a:pt x="1810" y="1684"/>
                    <a:pt x="1805" y="1726"/>
                  </a:cubicBezTo>
                  <a:cubicBezTo>
                    <a:pt x="1801" y="1747"/>
                    <a:pt x="1806" y="1766"/>
                    <a:pt x="1820" y="1781"/>
                  </a:cubicBezTo>
                  <a:cubicBezTo>
                    <a:pt x="1901" y="1815"/>
                    <a:pt x="2116" y="1910"/>
                    <a:pt x="2349" y="1995"/>
                  </a:cubicBezTo>
                  <a:cubicBezTo>
                    <a:pt x="2899" y="2197"/>
                    <a:pt x="3036" y="2601"/>
                    <a:pt x="2981" y="2911"/>
                  </a:cubicBezTo>
                  <a:cubicBezTo>
                    <a:pt x="2907" y="3320"/>
                    <a:pt x="2522" y="3616"/>
                    <a:pt x="2060" y="3616"/>
                  </a:cubicBezTo>
                  <a:lnTo>
                    <a:pt x="2061" y="3615"/>
                  </a:lnTo>
                  <a:cubicBezTo>
                    <a:pt x="1699" y="3615"/>
                    <a:pt x="1354" y="3467"/>
                    <a:pt x="1120" y="3211"/>
                  </a:cubicBezTo>
                  <a:lnTo>
                    <a:pt x="901" y="2968"/>
                  </a:lnTo>
                  <a:lnTo>
                    <a:pt x="1387" y="2528"/>
                  </a:lnTo>
                  <a:lnTo>
                    <a:pt x="1606" y="2771"/>
                  </a:lnTo>
                  <a:cubicBezTo>
                    <a:pt x="1714" y="2889"/>
                    <a:pt x="1885" y="2961"/>
                    <a:pt x="2061" y="2961"/>
                  </a:cubicBezTo>
                  <a:cubicBezTo>
                    <a:pt x="2229" y="2961"/>
                    <a:pt x="2323" y="2861"/>
                    <a:pt x="2335" y="2796"/>
                  </a:cubicBezTo>
                  <a:cubicBezTo>
                    <a:pt x="2349" y="2721"/>
                    <a:pt x="2229" y="2649"/>
                    <a:pt x="2121" y="2610"/>
                  </a:cubicBezTo>
                  <a:cubicBezTo>
                    <a:pt x="1808" y="2493"/>
                    <a:pt x="1531" y="2370"/>
                    <a:pt x="1519" y="2365"/>
                  </a:cubicBezTo>
                  <a:lnTo>
                    <a:pt x="1495" y="2355"/>
                  </a:lnTo>
                  <a:lnTo>
                    <a:pt x="1474" y="2341"/>
                  </a:lnTo>
                  <a:cubicBezTo>
                    <a:pt x="1238" y="2189"/>
                    <a:pt x="1113" y="1911"/>
                    <a:pt x="1156" y="1634"/>
                  </a:cubicBezTo>
                  <a:cubicBezTo>
                    <a:pt x="1199" y="1336"/>
                    <a:pt x="1414" y="1095"/>
                    <a:pt x="1721" y="1002"/>
                  </a:cubicBezTo>
                  <a:cubicBezTo>
                    <a:pt x="1826" y="970"/>
                    <a:pt x="1929" y="957"/>
                    <a:pt x="2028" y="957"/>
                  </a:cubicBezTo>
                  <a:close/>
                  <a:moveTo>
                    <a:pt x="0" y="1"/>
                  </a:moveTo>
                  <a:lnTo>
                    <a:pt x="0" y="4572"/>
                  </a:lnTo>
                  <a:lnTo>
                    <a:pt x="4008" y="4572"/>
                  </a:lnTo>
                  <a:lnTo>
                    <a:pt x="40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p:nvPr/>
          </p:nvSpPr>
          <p:spPr>
            <a:xfrm>
              <a:off x="1424180" y="3825234"/>
              <a:ext cx="115236" cy="110294"/>
            </a:xfrm>
            <a:custGeom>
              <a:rect b="b" l="l" r="r" t="t"/>
              <a:pathLst>
                <a:path extrusionOk="0" h="4464" w="4664">
                  <a:moveTo>
                    <a:pt x="1605" y="1017"/>
                  </a:moveTo>
                  <a:lnTo>
                    <a:pt x="1791" y="1959"/>
                  </a:lnTo>
                  <a:lnTo>
                    <a:pt x="2043" y="1091"/>
                  </a:lnTo>
                  <a:lnTo>
                    <a:pt x="2615" y="1091"/>
                  </a:lnTo>
                  <a:lnTo>
                    <a:pt x="2865" y="1959"/>
                  </a:lnTo>
                  <a:lnTo>
                    <a:pt x="3053" y="1020"/>
                  </a:lnTo>
                  <a:lnTo>
                    <a:pt x="3695" y="1149"/>
                  </a:lnTo>
                  <a:lnTo>
                    <a:pt x="3224" y="3513"/>
                  </a:lnTo>
                  <a:lnTo>
                    <a:pt x="2632" y="3516"/>
                  </a:lnTo>
                  <a:lnTo>
                    <a:pt x="2329" y="2464"/>
                  </a:lnTo>
                  <a:lnTo>
                    <a:pt x="2024" y="3513"/>
                  </a:lnTo>
                  <a:lnTo>
                    <a:pt x="1432" y="3518"/>
                  </a:lnTo>
                  <a:lnTo>
                    <a:pt x="961" y="1145"/>
                  </a:lnTo>
                  <a:lnTo>
                    <a:pt x="1605" y="1017"/>
                  </a:lnTo>
                  <a:close/>
                  <a:moveTo>
                    <a:pt x="1" y="0"/>
                  </a:moveTo>
                  <a:lnTo>
                    <a:pt x="1" y="4463"/>
                  </a:lnTo>
                  <a:lnTo>
                    <a:pt x="4664" y="4463"/>
                  </a:lnTo>
                  <a:lnTo>
                    <a:pt x="46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a:off x="1367007" y="3951687"/>
              <a:ext cx="107107" cy="112963"/>
            </a:xfrm>
            <a:custGeom>
              <a:rect b="b" l="l" r="r" t="t"/>
              <a:pathLst>
                <a:path extrusionOk="0" h="4572" w="4335">
                  <a:moveTo>
                    <a:pt x="2441" y="920"/>
                  </a:moveTo>
                  <a:lnTo>
                    <a:pt x="3420" y="3515"/>
                  </a:lnTo>
                  <a:lnTo>
                    <a:pt x="2808" y="3748"/>
                  </a:lnTo>
                  <a:lnTo>
                    <a:pt x="2576" y="3135"/>
                  </a:lnTo>
                  <a:lnTo>
                    <a:pt x="1758" y="3135"/>
                  </a:lnTo>
                  <a:lnTo>
                    <a:pt x="1525" y="3748"/>
                  </a:lnTo>
                  <a:lnTo>
                    <a:pt x="912" y="3514"/>
                  </a:lnTo>
                  <a:lnTo>
                    <a:pt x="1900" y="920"/>
                  </a:lnTo>
                  <a:close/>
                  <a:moveTo>
                    <a:pt x="0" y="1"/>
                  </a:moveTo>
                  <a:lnTo>
                    <a:pt x="0" y="4572"/>
                  </a:lnTo>
                  <a:lnTo>
                    <a:pt x="4335" y="4572"/>
                  </a:lnTo>
                  <a:lnTo>
                    <a:pt x="4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a:off x="1416620" y="4002485"/>
              <a:ext cx="7956" cy="10525"/>
            </a:xfrm>
            <a:custGeom>
              <a:rect b="b" l="l" r="r" t="t"/>
              <a:pathLst>
                <a:path extrusionOk="0" h="426" w="322">
                  <a:moveTo>
                    <a:pt x="161" y="1"/>
                  </a:moveTo>
                  <a:lnTo>
                    <a:pt x="0" y="425"/>
                  </a:lnTo>
                  <a:lnTo>
                    <a:pt x="322" y="425"/>
                  </a:lnTo>
                  <a:lnTo>
                    <a:pt x="1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p:nvPr/>
          </p:nvSpPr>
          <p:spPr>
            <a:xfrm>
              <a:off x="1605459" y="3952033"/>
              <a:ext cx="106835" cy="112271"/>
            </a:xfrm>
            <a:custGeom>
              <a:rect b="b" l="l" r="r" t="t"/>
              <a:pathLst>
                <a:path extrusionOk="0" h="4544" w="4324">
                  <a:moveTo>
                    <a:pt x="2139" y="1016"/>
                  </a:moveTo>
                  <a:cubicBezTo>
                    <a:pt x="2772" y="1016"/>
                    <a:pt x="3216" y="1533"/>
                    <a:pt x="3216" y="2272"/>
                  </a:cubicBezTo>
                  <a:cubicBezTo>
                    <a:pt x="3216" y="2986"/>
                    <a:pt x="2772" y="3513"/>
                    <a:pt x="2160" y="3524"/>
                  </a:cubicBezTo>
                  <a:cubicBezTo>
                    <a:pt x="2009" y="3527"/>
                    <a:pt x="1634" y="3529"/>
                    <a:pt x="1617" y="3529"/>
                  </a:cubicBezTo>
                  <a:lnTo>
                    <a:pt x="1290" y="3529"/>
                  </a:lnTo>
                  <a:lnTo>
                    <a:pt x="1285" y="1016"/>
                  </a:lnTo>
                  <a:close/>
                  <a:moveTo>
                    <a:pt x="1" y="0"/>
                  </a:moveTo>
                  <a:lnTo>
                    <a:pt x="1" y="4544"/>
                  </a:lnTo>
                  <a:lnTo>
                    <a:pt x="4323" y="4544"/>
                  </a:lnTo>
                  <a:lnTo>
                    <a:pt x="4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p:nvPr/>
          </p:nvSpPr>
          <p:spPr>
            <a:xfrm>
              <a:off x="1653441" y="3993319"/>
              <a:ext cx="15294" cy="29624"/>
            </a:xfrm>
            <a:custGeom>
              <a:rect b="b" l="l" r="r" t="t"/>
              <a:pathLst>
                <a:path extrusionOk="0" h="1199" w="619">
                  <a:moveTo>
                    <a:pt x="0" y="0"/>
                  </a:moveTo>
                  <a:lnTo>
                    <a:pt x="2" y="1199"/>
                  </a:lnTo>
                  <a:cubicBezTo>
                    <a:pt x="81" y="1199"/>
                    <a:pt x="158" y="1199"/>
                    <a:pt x="207" y="1197"/>
                  </a:cubicBezTo>
                  <a:cubicBezTo>
                    <a:pt x="492" y="1192"/>
                    <a:pt x="618" y="894"/>
                    <a:pt x="618" y="601"/>
                  </a:cubicBezTo>
                  <a:cubicBezTo>
                    <a:pt x="618" y="461"/>
                    <a:pt x="589" y="0"/>
                    <a:pt x="1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53"/>
          <p:cNvGrpSpPr/>
          <p:nvPr/>
        </p:nvGrpSpPr>
        <p:grpSpPr>
          <a:xfrm>
            <a:off x="4753082" y="1797505"/>
            <a:ext cx="288836" cy="426430"/>
            <a:chOff x="1422698" y="3220839"/>
            <a:chExt cx="233856" cy="345287"/>
          </a:xfrm>
        </p:grpSpPr>
        <p:sp>
          <p:nvSpPr>
            <p:cNvPr id="561" name="Google Shape;561;p53"/>
            <p:cNvSpPr/>
            <p:nvPr/>
          </p:nvSpPr>
          <p:spPr>
            <a:xfrm>
              <a:off x="1422698" y="3414002"/>
              <a:ext cx="48081" cy="152124"/>
            </a:xfrm>
            <a:custGeom>
              <a:rect b="b" l="l" r="r" t="t"/>
              <a:pathLst>
                <a:path extrusionOk="0" h="6157" w="1946">
                  <a:moveTo>
                    <a:pt x="1" y="1"/>
                  </a:moveTo>
                  <a:lnTo>
                    <a:pt x="1" y="6157"/>
                  </a:lnTo>
                  <a:lnTo>
                    <a:pt x="1945" y="6157"/>
                  </a:lnTo>
                  <a:lnTo>
                    <a:pt x="1945" y="477"/>
                  </a:lnTo>
                  <a:cubicBezTo>
                    <a:pt x="1634" y="451"/>
                    <a:pt x="1324" y="393"/>
                    <a:pt x="1023" y="302"/>
                  </a:cubicBezTo>
                  <a:lnTo>
                    <a:pt x="1021" y="3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1422698" y="3324561"/>
              <a:ext cx="233856" cy="81362"/>
            </a:xfrm>
            <a:custGeom>
              <a:rect b="b" l="l" r="r" t="t"/>
              <a:pathLst>
                <a:path extrusionOk="0" h="3293" w="9465">
                  <a:moveTo>
                    <a:pt x="1" y="0"/>
                  </a:moveTo>
                  <a:lnTo>
                    <a:pt x="1" y="2763"/>
                  </a:lnTo>
                  <a:lnTo>
                    <a:pt x="1255" y="3136"/>
                  </a:lnTo>
                  <a:cubicBezTo>
                    <a:pt x="1606" y="3240"/>
                    <a:pt x="1969" y="3292"/>
                    <a:pt x="2332" y="3292"/>
                  </a:cubicBezTo>
                  <a:cubicBezTo>
                    <a:pt x="2695" y="3292"/>
                    <a:pt x="3058" y="3240"/>
                    <a:pt x="3409" y="3136"/>
                  </a:cubicBezTo>
                  <a:cubicBezTo>
                    <a:pt x="3685" y="3054"/>
                    <a:pt x="3969" y="3013"/>
                    <a:pt x="4253" y="3013"/>
                  </a:cubicBezTo>
                  <a:cubicBezTo>
                    <a:pt x="4537" y="3013"/>
                    <a:pt x="4821" y="3054"/>
                    <a:pt x="5095" y="3136"/>
                  </a:cubicBezTo>
                  <a:lnTo>
                    <a:pt x="5130" y="3145"/>
                  </a:lnTo>
                  <a:cubicBezTo>
                    <a:pt x="5470" y="3243"/>
                    <a:pt x="5821" y="3291"/>
                    <a:pt x="6173" y="3291"/>
                  </a:cubicBezTo>
                  <a:cubicBezTo>
                    <a:pt x="6536" y="3291"/>
                    <a:pt x="6899" y="3239"/>
                    <a:pt x="7251" y="3135"/>
                  </a:cubicBezTo>
                  <a:cubicBezTo>
                    <a:pt x="7525" y="3053"/>
                    <a:pt x="7809" y="3013"/>
                    <a:pt x="8093" y="3013"/>
                  </a:cubicBezTo>
                  <a:cubicBezTo>
                    <a:pt x="8377" y="3013"/>
                    <a:pt x="8661" y="3053"/>
                    <a:pt x="8937" y="3135"/>
                  </a:cubicBezTo>
                  <a:lnTo>
                    <a:pt x="9464" y="3292"/>
                  </a:lnTo>
                  <a:lnTo>
                    <a:pt x="94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p:nvPr/>
          </p:nvSpPr>
          <p:spPr>
            <a:xfrm>
              <a:off x="1422698" y="3220839"/>
              <a:ext cx="233856" cy="83437"/>
            </a:xfrm>
            <a:custGeom>
              <a:rect b="b" l="l" r="r" t="t"/>
              <a:pathLst>
                <a:path extrusionOk="0" h="3377" w="9465">
                  <a:moveTo>
                    <a:pt x="1" y="1"/>
                  </a:moveTo>
                  <a:lnTo>
                    <a:pt x="1" y="3377"/>
                  </a:lnTo>
                  <a:lnTo>
                    <a:pt x="9464" y="3377"/>
                  </a:lnTo>
                  <a:lnTo>
                    <a:pt x="9464" y="530"/>
                  </a:lnTo>
                  <a:lnTo>
                    <a:pt x="9170" y="444"/>
                  </a:lnTo>
                  <a:cubicBezTo>
                    <a:pt x="8819" y="339"/>
                    <a:pt x="8456" y="286"/>
                    <a:pt x="8094" y="286"/>
                  </a:cubicBezTo>
                  <a:cubicBezTo>
                    <a:pt x="7731" y="286"/>
                    <a:pt x="7368" y="339"/>
                    <a:pt x="7016" y="444"/>
                  </a:cubicBezTo>
                  <a:cubicBezTo>
                    <a:pt x="6741" y="524"/>
                    <a:pt x="6458" y="565"/>
                    <a:pt x="6174" y="565"/>
                  </a:cubicBezTo>
                  <a:cubicBezTo>
                    <a:pt x="5890" y="565"/>
                    <a:pt x="5605" y="524"/>
                    <a:pt x="5330" y="444"/>
                  </a:cubicBezTo>
                  <a:lnTo>
                    <a:pt x="5297" y="434"/>
                  </a:lnTo>
                  <a:cubicBezTo>
                    <a:pt x="4956" y="335"/>
                    <a:pt x="4604" y="286"/>
                    <a:pt x="4253" y="286"/>
                  </a:cubicBezTo>
                  <a:cubicBezTo>
                    <a:pt x="3891" y="286"/>
                    <a:pt x="3528" y="339"/>
                    <a:pt x="3176" y="444"/>
                  </a:cubicBezTo>
                  <a:cubicBezTo>
                    <a:pt x="2901" y="525"/>
                    <a:pt x="2616" y="566"/>
                    <a:pt x="2332" y="566"/>
                  </a:cubicBezTo>
                  <a:cubicBezTo>
                    <a:pt x="2049" y="566"/>
                    <a:pt x="1765" y="525"/>
                    <a:pt x="1490" y="444"/>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53"/>
          <p:cNvSpPr txBox="1"/>
          <p:nvPr>
            <p:ph idx="6" type="title"/>
          </p:nvPr>
        </p:nvSpPr>
        <p:spPr>
          <a:xfrm>
            <a:off x="1370900" y="521225"/>
            <a:ext cx="7058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SKILLS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 name="Shape 568"/>
        <p:cNvGrpSpPr/>
        <p:nvPr/>
      </p:nvGrpSpPr>
      <p:grpSpPr>
        <a:xfrm>
          <a:off x="0" y="0"/>
          <a:ext cx="0" cy="0"/>
          <a:chOff x="0" y="0"/>
          <a:chExt cx="0" cy="0"/>
        </a:xfrm>
      </p:grpSpPr>
      <p:sp>
        <p:nvSpPr>
          <p:cNvPr id="569" name="Google Shape;569;p54"/>
          <p:cNvSpPr/>
          <p:nvPr/>
        </p:nvSpPr>
        <p:spPr>
          <a:xfrm>
            <a:off x="1267950" y="1670568"/>
            <a:ext cx="7260000" cy="18015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4"/>
          <p:cNvSpPr/>
          <p:nvPr/>
        </p:nvSpPr>
        <p:spPr>
          <a:xfrm>
            <a:off x="2077612" y="1234650"/>
            <a:ext cx="5690700" cy="26745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txBox="1"/>
          <p:nvPr>
            <p:ph type="title"/>
          </p:nvPr>
        </p:nvSpPr>
        <p:spPr>
          <a:xfrm>
            <a:off x="2362425" y="1639525"/>
            <a:ext cx="5070900" cy="18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572" name="Google Shape;572;p54"/>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575" name="Google Shape;575;p54">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576" name="Google Shape;576;p54">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577" name="Google Shape;577;p54">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578" name="Google Shape;578;p54">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579" name="Google Shape;579;p54">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580" name="Google Shape;580;p54">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581" name="Google Shape;581;p54">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sp>
        <p:nvSpPr>
          <p:cNvPr id="586" name="Google Shape;586;p55"/>
          <p:cNvSpPr txBox="1"/>
          <p:nvPr>
            <p:ph idx="4" type="title"/>
          </p:nvPr>
        </p:nvSpPr>
        <p:spPr>
          <a:xfrm>
            <a:off x="1370900" y="521225"/>
            <a:ext cx="7058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JOB POSITION 1</a:t>
            </a:r>
            <a:endParaRPr/>
          </a:p>
        </p:txBody>
      </p:sp>
      <p:sp>
        <p:nvSpPr>
          <p:cNvPr id="587" name="Google Shape;587;p55"/>
          <p:cNvSpPr txBox="1"/>
          <p:nvPr>
            <p:ph idx="1" type="subTitle"/>
          </p:nvPr>
        </p:nvSpPr>
        <p:spPr>
          <a:xfrm>
            <a:off x="4663675" y="3168175"/>
            <a:ext cx="3675000" cy="1440300"/>
          </a:xfrm>
          <a:prstGeom prst="rect">
            <a:avLst/>
          </a:prstGeom>
        </p:spPr>
        <p:txBody>
          <a:bodyPr anchorCtr="0" anchor="t" bIns="91425" lIns="0" spcFirstLastPara="1" rIns="91425" wrap="square" tIns="91425">
            <a:noAutofit/>
          </a:bodyPr>
          <a:lstStyle/>
          <a:p>
            <a:pPr indent="-317500" lvl="0" marL="457200" rtl="0" algn="l">
              <a:spcBef>
                <a:spcPts val="0"/>
              </a:spcBef>
              <a:spcAft>
                <a:spcPts val="0"/>
              </a:spcAft>
              <a:buSzPts val="1400"/>
              <a:buFont typeface="Mulish"/>
              <a:buChar char="●"/>
            </a:pPr>
            <a:r>
              <a:rPr lang="en"/>
              <a:t>List your responsibilities for this job</a:t>
            </a:r>
            <a:endParaRPr/>
          </a:p>
          <a:p>
            <a:pPr indent="-317500" lvl="0" marL="457200" rtl="0" algn="l">
              <a:spcBef>
                <a:spcPts val="0"/>
              </a:spcBef>
              <a:spcAft>
                <a:spcPts val="0"/>
              </a:spcAft>
              <a:buSzPts val="1400"/>
              <a:buFont typeface="Mulish"/>
              <a:buChar char="●"/>
            </a:pPr>
            <a:r>
              <a:rPr lang="en"/>
              <a:t>Adapt this to your needs</a:t>
            </a:r>
            <a:endParaRPr/>
          </a:p>
          <a:p>
            <a:pPr indent="-317500" lvl="0" marL="457200" rtl="0" algn="l">
              <a:spcBef>
                <a:spcPts val="0"/>
              </a:spcBef>
              <a:spcAft>
                <a:spcPts val="0"/>
              </a:spcAft>
              <a:buSzPts val="1400"/>
              <a:buFont typeface="Mulish"/>
              <a:buChar char="●"/>
            </a:pPr>
            <a:r>
              <a:rPr lang="en"/>
              <a:t>Try to keep it short</a:t>
            </a:r>
            <a:endParaRPr/>
          </a:p>
          <a:p>
            <a:pPr indent="-317500" lvl="0" marL="457200" rtl="0" algn="l">
              <a:spcBef>
                <a:spcPts val="0"/>
              </a:spcBef>
              <a:spcAft>
                <a:spcPts val="0"/>
              </a:spcAft>
              <a:buSzPts val="1400"/>
              <a:buFont typeface="Mulish"/>
              <a:buChar char="●"/>
            </a:pPr>
            <a:r>
              <a:rPr lang="en"/>
              <a:t>Get straight to the point</a:t>
            </a:r>
            <a:endParaRPr/>
          </a:p>
          <a:p>
            <a:pPr indent="-317500" lvl="0" marL="457200" rtl="0" algn="l">
              <a:spcBef>
                <a:spcPts val="0"/>
              </a:spcBef>
              <a:spcAft>
                <a:spcPts val="0"/>
              </a:spcAft>
              <a:buSzPts val="1400"/>
              <a:buFont typeface="Mulish"/>
              <a:buChar char="●"/>
            </a:pPr>
            <a:r>
              <a:rPr lang="en"/>
              <a:t>Don’t omit important information</a:t>
            </a:r>
            <a:endParaRPr/>
          </a:p>
        </p:txBody>
      </p:sp>
      <p:sp>
        <p:nvSpPr>
          <p:cNvPr id="588" name="Google Shape;588;p55"/>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5"/>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5"/>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591" name="Google Shape;591;p55">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592" name="Google Shape;592;p55">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593" name="Google Shape;593;p55"/>
          <p:cNvSpPr txBox="1"/>
          <p:nvPr>
            <p:ph type="title"/>
          </p:nvPr>
        </p:nvSpPr>
        <p:spPr>
          <a:xfrm>
            <a:off x="4663675" y="1787400"/>
            <a:ext cx="2575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594" name="Google Shape;594;p55"/>
          <p:cNvSpPr txBox="1"/>
          <p:nvPr>
            <p:ph idx="3" type="title"/>
          </p:nvPr>
        </p:nvSpPr>
        <p:spPr>
          <a:xfrm>
            <a:off x="4663675" y="2640472"/>
            <a:ext cx="2575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Position here</a:t>
            </a:r>
            <a:endParaRPr/>
          </a:p>
        </p:txBody>
      </p:sp>
      <p:cxnSp>
        <p:nvCxnSpPr>
          <p:cNvPr id="595" name="Google Shape;595;p55"/>
          <p:cNvCxnSpPr/>
          <p:nvPr/>
        </p:nvCxnSpPr>
        <p:spPr>
          <a:xfrm>
            <a:off x="1820575" y="2486825"/>
            <a:ext cx="5968200" cy="0"/>
          </a:xfrm>
          <a:prstGeom prst="straightConnector1">
            <a:avLst/>
          </a:prstGeom>
          <a:noFill/>
          <a:ln cap="flat" cmpd="sng" w="19050">
            <a:solidFill>
              <a:schemeClr val="lt1"/>
            </a:solidFill>
            <a:prstDash val="solid"/>
            <a:round/>
            <a:headEnd len="med" w="med" type="none"/>
            <a:tailEnd len="med" w="med" type="none"/>
          </a:ln>
        </p:spPr>
      </p:cxnSp>
      <p:sp>
        <p:nvSpPr>
          <p:cNvPr id="596" name="Google Shape;596;p55"/>
          <p:cNvSpPr/>
          <p:nvPr/>
        </p:nvSpPr>
        <p:spPr>
          <a:xfrm>
            <a:off x="1857375" y="1674812"/>
            <a:ext cx="2575200" cy="515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2144563" y="1550100"/>
            <a:ext cx="2018100" cy="765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txBox="1"/>
          <p:nvPr>
            <p:ph idx="2" type="title"/>
          </p:nvPr>
        </p:nvSpPr>
        <p:spPr>
          <a:xfrm>
            <a:off x="2099750" y="1662800"/>
            <a:ext cx="21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2010-2012</a:t>
            </a:r>
            <a:endParaRPr/>
          </a:p>
        </p:txBody>
      </p:sp>
      <p:sp>
        <p:nvSpPr>
          <p:cNvPr id="599" name="Google Shape;599;p55">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600" name="Google Shape;600;p55">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EXPERIENCE</a:t>
            </a:r>
            <a:endParaRPr b="1" sz="1200">
              <a:solidFill>
                <a:schemeClr val="accent2"/>
              </a:solidFill>
            </a:endParaRPr>
          </a:p>
        </p:txBody>
      </p:sp>
      <p:sp>
        <p:nvSpPr>
          <p:cNvPr id="601" name="Google Shape;601;p55">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602" name="Google Shape;602;p55">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603" name="Google Shape;603;p55">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7" name="Shape 607"/>
        <p:cNvGrpSpPr/>
        <p:nvPr/>
      </p:nvGrpSpPr>
      <p:grpSpPr>
        <a:xfrm>
          <a:off x="0" y="0"/>
          <a:ext cx="0" cy="0"/>
          <a:chOff x="0" y="0"/>
          <a:chExt cx="0" cy="0"/>
        </a:xfrm>
      </p:grpSpPr>
      <p:sp>
        <p:nvSpPr>
          <p:cNvPr id="608" name="Google Shape;608;p56"/>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VOLUNTEER WORK</a:t>
            </a:r>
            <a:endParaRPr/>
          </a:p>
        </p:txBody>
      </p:sp>
      <p:sp>
        <p:nvSpPr>
          <p:cNvPr id="609" name="Google Shape;609;p56"/>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612" name="Google Shape;612;p56">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13" name="Google Shape;613;p56">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14" name="Google Shape;614;p56">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615" name="Google Shape;615;p56">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EXPERIENCE</a:t>
            </a:r>
            <a:endParaRPr b="1" sz="1200">
              <a:solidFill>
                <a:schemeClr val="accent2"/>
              </a:solidFill>
            </a:endParaRPr>
          </a:p>
        </p:txBody>
      </p:sp>
      <p:sp>
        <p:nvSpPr>
          <p:cNvPr id="616" name="Google Shape;616;p56">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EDUCATION</a:t>
            </a:r>
            <a:endParaRPr b="1" sz="1200"/>
          </a:p>
        </p:txBody>
      </p:sp>
      <p:sp>
        <p:nvSpPr>
          <p:cNvPr id="617" name="Google Shape;617;p56">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618" name="Google Shape;618;p56">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grpSp>
        <p:nvGrpSpPr>
          <p:cNvPr id="619" name="Google Shape;619;p56"/>
          <p:cNvGrpSpPr/>
          <p:nvPr/>
        </p:nvGrpSpPr>
        <p:grpSpPr>
          <a:xfrm>
            <a:off x="1098785" y="1363940"/>
            <a:ext cx="4929577" cy="3241559"/>
            <a:chOff x="235800" y="830650"/>
            <a:chExt cx="6978450" cy="4588844"/>
          </a:xfrm>
        </p:grpSpPr>
        <p:sp>
          <p:nvSpPr>
            <p:cNvPr id="620" name="Google Shape;620;p5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56"/>
          <p:cNvSpPr/>
          <p:nvPr/>
        </p:nvSpPr>
        <p:spPr>
          <a:xfrm>
            <a:off x="3303550" y="2641630"/>
            <a:ext cx="127800" cy="127800"/>
          </a:xfrm>
          <a:prstGeom prst="ellipse">
            <a:avLst/>
          </a:prstGeom>
          <a:solidFill>
            <a:srgbClr val="EE3FA2"/>
          </a:solidFill>
          <a:ln cap="flat" cmpd="sng" w="9525">
            <a:solidFill>
              <a:srgbClr val="EE3F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5156250" y="1863400"/>
            <a:ext cx="127800" cy="127800"/>
          </a:xfrm>
          <a:prstGeom prst="ellipse">
            <a:avLst/>
          </a:prstGeom>
          <a:solidFill>
            <a:srgbClr val="EE3FA2"/>
          </a:solidFill>
          <a:ln cap="flat" cmpd="sng" w="9525">
            <a:solidFill>
              <a:srgbClr val="EE3F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1981725" y="2377750"/>
            <a:ext cx="127800" cy="127800"/>
          </a:xfrm>
          <a:prstGeom prst="ellipse">
            <a:avLst/>
          </a:prstGeom>
          <a:solidFill>
            <a:srgbClr val="EE3FA2"/>
          </a:solidFill>
          <a:ln cap="flat" cmpd="sng" w="9525">
            <a:solidFill>
              <a:srgbClr val="EE3F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txBox="1"/>
          <p:nvPr/>
        </p:nvSpPr>
        <p:spPr>
          <a:xfrm>
            <a:off x="6239000" y="1745102"/>
            <a:ext cx="219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Despite being red, Mars is a cold place</a:t>
            </a:r>
            <a:endParaRPr>
              <a:solidFill>
                <a:srgbClr val="FFFFFF"/>
              </a:solidFill>
              <a:latin typeface="Mulish"/>
              <a:ea typeface="Mulish"/>
              <a:cs typeface="Mulish"/>
              <a:sym typeface="Mulish"/>
            </a:endParaRPr>
          </a:p>
        </p:txBody>
      </p:sp>
      <p:sp>
        <p:nvSpPr>
          <p:cNvPr id="630" name="Google Shape;630;p56"/>
          <p:cNvSpPr txBox="1"/>
          <p:nvPr/>
        </p:nvSpPr>
        <p:spPr>
          <a:xfrm>
            <a:off x="6239000" y="1293600"/>
            <a:ext cx="219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MARS</a:t>
            </a:r>
            <a:endParaRPr b="1" sz="2500">
              <a:solidFill>
                <a:srgbClr val="FFFFFF"/>
              </a:solidFill>
              <a:latin typeface="Roboto Condensed"/>
              <a:ea typeface="Roboto Condensed"/>
              <a:cs typeface="Roboto Condensed"/>
              <a:sym typeface="Roboto Condensed"/>
            </a:endParaRPr>
          </a:p>
        </p:txBody>
      </p:sp>
      <p:sp>
        <p:nvSpPr>
          <p:cNvPr id="631" name="Google Shape;631;p56"/>
          <p:cNvSpPr txBox="1"/>
          <p:nvPr/>
        </p:nvSpPr>
        <p:spPr>
          <a:xfrm>
            <a:off x="6239000" y="2888952"/>
            <a:ext cx="219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Venus is the second planet from the Sun</a:t>
            </a:r>
            <a:endParaRPr>
              <a:solidFill>
                <a:srgbClr val="FFFFFF"/>
              </a:solidFill>
              <a:latin typeface="Mulish"/>
              <a:ea typeface="Mulish"/>
              <a:cs typeface="Mulish"/>
              <a:sym typeface="Mulish"/>
            </a:endParaRPr>
          </a:p>
          <a:p>
            <a:pPr indent="0" lvl="0" marL="0" rtl="0" algn="l">
              <a:spcBef>
                <a:spcPts val="0"/>
              </a:spcBef>
              <a:spcAft>
                <a:spcPts val="0"/>
              </a:spcAft>
              <a:buNone/>
            </a:pPr>
            <a:r>
              <a:t/>
            </a:r>
            <a:endParaRPr>
              <a:solidFill>
                <a:srgbClr val="FFFFFF"/>
              </a:solidFill>
              <a:latin typeface="Mulish"/>
              <a:ea typeface="Mulish"/>
              <a:cs typeface="Mulish"/>
              <a:sym typeface="Mulish"/>
            </a:endParaRPr>
          </a:p>
          <a:p>
            <a:pPr indent="0" lvl="0" marL="0" rtl="0" algn="l">
              <a:spcBef>
                <a:spcPts val="0"/>
              </a:spcBef>
              <a:spcAft>
                <a:spcPts val="0"/>
              </a:spcAft>
              <a:buNone/>
            </a:pPr>
            <a:r>
              <a:t/>
            </a:r>
            <a:endParaRPr>
              <a:solidFill>
                <a:srgbClr val="FFFFFF"/>
              </a:solidFill>
              <a:latin typeface="Mulish"/>
              <a:ea typeface="Mulish"/>
              <a:cs typeface="Mulish"/>
              <a:sym typeface="Mulish"/>
            </a:endParaRPr>
          </a:p>
        </p:txBody>
      </p:sp>
      <p:sp>
        <p:nvSpPr>
          <p:cNvPr id="632" name="Google Shape;632;p56"/>
          <p:cNvSpPr txBox="1"/>
          <p:nvPr/>
        </p:nvSpPr>
        <p:spPr>
          <a:xfrm>
            <a:off x="6239000" y="2437450"/>
            <a:ext cx="219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VENUS</a:t>
            </a:r>
            <a:endParaRPr b="1" sz="2500">
              <a:solidFill>
                <a:srgbClr val="FFFFFF"/>
              </a:solidFill>
              <a:latin typeface="Roboto Condensed"/>
              <a:ea typeface="Roboto Condensed"/>
              <a:cs typeface="Roboto Condensed"/>
              <a:sym typeface="Roboto Condensed"/>
            </a:endParaRPr>
          </a:p>
        </p:txBody>
      </p:sp>
      <p:sp>
        <p:nvSpPr>
          <p:cNvPr id="633" name="Google Shape;633;p56"/>
          <p:cNvSpPr txBox="1"/>
          <p:nvPr/>
        </p:nvSpPr>
        <p:spPr>
          <a:xfrm>
            <a:off x="6239000" y="4032802"/>
            <a:ext cx="219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It’s the biggest planet in the Solar System</a:t>
            </a:r>
            <a:endParaRPr>
              <a:solidFill>
                <a:srgbClr val="FFFFFF"/>
              </a:solidFill>
              <a:latin typeface="Mulish"/>
              <a:ea typeface="Mulish"/>
              <a:cs typeface="Mulish"/>
              <a:sym typeface="Mulish"/>
            </a:endParaRPr>
          </a:p>
        </p:txBody>
      </p:sp>
      <p:sp>
        <p:nvSpPr>
          <p:cNvPr id="634" name="Google Shape;634;p56"/>
          <p:cNvSpPr txBox="1"/>
          <p:nvPr/>
        </p:nvSpPr>
        <p:spPr>
          <a:xfrm>
            <a:off x="6239000" y="3581300"/>
            <a:ext cx="219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JUPITER</a:t>
            </a:r>
            <a:endParaRPr b="1" sz="2500">
              <a:solidFill>
                <a:srgbClr val="FFFFFF"/>
              </a:solidFill>
              <a:latin typeface="Roboto Condensed"/>
              <a:ea typeface="Roboto Condensed"/>
              <a:cs typeface="Roboto Condensed"/>
              <a:sym typeface="Roboto Condensed"/>
            </a:endParaRPr>
          </a:p>
        </p:txBody>
      </p:sp>
      <p:cxnSp>
        <p:nvCxnSpPr>
          <p:cNvPr id="635" name="Google Shape;635;p56"/>
          <p:cNvCxnSpPr>
            <a:stCxn id="627" idx="0"/>
            <a:endCxn id="630" idx="1"/>
          </p:cNvCxnSpPr>
          <p:nvPr/>
        </p:nvCxnSpPr>
        <p:spPr>
          <a:xfrm rot="-5400000">
            <a:off x="5576550" y="1201000"/>
            <a:ext cx="306000" cy="1018800"/>
          </a:xfrm>
          <a:prstGeom prst="bentConnector2">
            <a:avLst/>
          </a:prstGeom>
          <a:noFill/>
          <a:ln cap="flat" cmpd="sng" w="19050">
            <a:solidFill>
              <a:srgbClr val="EE3FA2"/>
            </a:solidFill>
            <a:prstDash val="solid"/>
            <a:round/>
            <a:headEnd len="med" w="med" type="none"/>
            <a:tailEnd len="med" w="med" type="none"/>
          </a:ln>
        </p:spPr>
      </p:cxnSp>
      <p:cxnSp>
        <p:nvCxnSpPr>
          <p:cNvPr id="636" name="Google Shape;636;p56"/>
          <p:cNvCxnSpPr>
            <a:stCxn id="632" idx="1"/>
            <a:endCxn id="626" idx="4"/>
          </p:cNvCxnSpPr>
          <p:nvPr/>
        </p:nvCxnSpPr>
        <p:spPr>
          <a:xfrm flipH="1">
            <a:off x="3367400" y="2701300"/>
            <a:ext cx="2871600" cy="68100"/>
          </a:xfrm>
          <a:prstGeom prst="bentConnector4">
            <a:avLst>
              <a:gd fmla="val 48887" name="adj1"/>
              <a:gd fmla="val 449714" name="adj2"/>
            </a:avLst>
          </a:prstGeom>
          <a:noFill/>
          <a:ln cap="flat" cmpd="sng" w="19050">
            <a:solidFill>
              <a:srgbClr val="EE3FA2"/>
            </a:solidFill>
            <a:prstDash val="solid"/>
            <a:round/>
            <a:headEnd len="med" w="med" type="none"/>
            <a:tailEnd len="med" w="med" type="none"/>
          </a:ln>
        </p:spPr>
      </p:cxnSp>
      <p:cxnSp>
        <p:nvCxnSpPr>
          <p:cNvPr id="637" name="Google Shape;637;p56"/>
          <p:cNvCxnSpPr>
            <a:stCxn id="628" idx="4"/>
            <a:endCxn id="634" idx="1"/>
          </p:cNvCxnSpPr>
          <p:nvPr/>
        </p:nvCxnSpPr>
        <p:spPr>
          <a:xfrm flipH="1" rot="-5400000">
            <a:off x="3472575" y="1078600"/>
            <a:ext cx="1339500" cy="4193400"/>
          </a:xfrm>
          <a:prstGeom prst="bentConnector2">
            <a:avLst/>
          </a:prstGeom>
          <a:noFill/>
          <a:ln cap="flat" cmpd="sng" w="19050">
            <a:solidFill>
              <a:srgbClr val="EE3FA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cxnSp>
        <p:nvCxnSpPr>
          <p:cNvPr id="642" name="Google Shape;642;p57"/>
          <p:cNvCxnSpPr>
            <a:stCxn id="643" idx="3"/>
            <a:endCxn id="644" idx="1"/>
          </p:cNvCxnSpPr>
          <p:nvPr/>
        </p:nvCxnSpPr>
        <p:spPr>
          <a:xfrm>
            <a:off x="5794193" y="2023474"/>
            <a:ext cx="601200" cy="0"/>
          </a:xfrm>
          <a:prstGeom prst="straightConnector1">
            <a:avLst/>
          </a:prstGeom>
          <a:noFill/>
          <a:ln cap="flat" cmpd="sng" w="19050">
            <a:solidFill>
              <a:schemeClr val="lt1"/>
            </a:solidFill>
            <a:prstDash val="solid"/>
            <a:round/>
            <a:headEnd len="med" w="med" type="none"/>
            <a:tailEnd len="med" w="med" type="none"/>
          </a:ln>
        </p:spPr>
      </p:cxnSp>
      <p:cxnSp>
        <p:nvCxnSpPr>
          <p:cNvPr id="645" name="Google Shape;645;p57"/>
          <p:cNvCxnSpPr>
            <a:stCxn id="646" idx="3"/>
            <a:endCxn id="643" idx="1"/>
          </p:cNvCxnSpPr>
          <p:nvPr/>
        </p:nvCxnSpPr>
        <p:spPr>
          <a:xfrm>
            <a:off x="3412804" y="2023474"/>
            <a:ext cx="600300" cy="0"/>
          </a:xfrm>
          <a:prstGeom prst="straightConnector1">
            <a:avLst/>
          </a:prstGeom>
          <a:noFill/>
          <a:ln cap="flat" cmpd="sng" w="19050">
            <a:solidFill>
              <a:schemeClr val="lt1"/>
            </a:solidFill>
            <a:prstDash val="solid"/>
            <a:round/>
            <a:headEnd len="med" w="med" type="none"/>
            <a:tailEnd len="med" w="med" type="none"/>
          </a:ln>
        </p:spPr>
      </p:cxnSp>
      <p:sp>
        <p:nvSpPr>
          <p:cNvPr id="647" name="Google Shape;647;p57"/>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EDUCATION</a:t>
            </a:r>
            <a:endParaRPr/>
          </a:p>
        </p:txBody>
      </p:sp>
      <p:sp>
        <p:nvSpPr>
          <p:cNvPr id="648" name="Google Shape;648;p57"/>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7"/>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7"/>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651" name="Google Shape;651;p57">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52" name="Google Shape;652;p57">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53" name="Google Shape;653;p57"/>
          <p:cNvSpPr/>
          <p:nvPr/>
        </p:nvSpPr>
        <p:spPr>
          <a:xfrm>
            <a:off x="1532404" y="1830424"/>
            <a:ext cx="19797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7"/>
          <p:cNvSpPr/>
          <p:nvPr/>
        </p:nvSpPr>
        <p:spPr>
          <a:xfrm>
            <a:off x="1746604" y="1737075"/>
            <a:ext cx="1551300" cy="5727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7"/>
          <p:cNvSpPr txBox="1"/>
          <p:nvPr>
            <p:ph idx="4294967295" type="title"/>
          </p:nvPr>
        </p:nvSpPr>
        <p:spPr>
          <a:xfrm>
            <a:off x="1631704" y="1830424"/>
            <a:ext cx="17811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2006</a:t>
            </a:r>
            <a:endParaRPr b="1" sz="2400"/>
          </a:p>
        </p:txBody>
      </p:sp>
      <p:sp>
        <p:nvSpPr>
          <p:cNvPr id="655" name="Google Shape;655;p57"/>
          <p:cNvSpPr/>
          <p:nvPr/>
        </p:nvSpPr>
        <p:spPr>
          <a:xfrm>
            <a:off x="3909300" y="1830424"/>
            <a:ext cx="19797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7"/>
          <p:cNvSpPr/>
          <p:nvPr/>
        </p:nvSpPr>
        <p:spPr>
          <a:xfrm>
            <a:off x="4130074" y="1737075"/>
            <a:ext cx="1551300" cy="5727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7"/>
          <p:cNvSpPr txBox="1"/>
          <p:nvPr>
            <p:ph idx="4294967295" type="title"/>
          </p:nvPr>
        </p:nvSpPr>
        <p:spPr>
          <a:xfrm>
            <a:off x="4013093" y="1830424"/>
            <a:ext cx="17811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2008</a:t>
            </a:r>
            <a:endParaRPr b="1" sz="2400"/>
          </a:p>
        </p:txBody>
      </p:sp>
      <p:sp>
        <p:nvSpPr>
          <p:cNvPr id="657" name="Google Shape;657;p57"/>
          <p:cNvSpPr/>
          <p:nvPr/>
        </p:nvSpPr>
        <p:spPr>
          <a:xfrm>
            <a:off x="6296154" y="1830424"/>
            <a:ext cx="19797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7"/>
          <p:cNvSpPr/>
          <p:nvPr/>
        </p:nvSpPr>
        <p:spPr>
          <a:xfrm>
            <a:off x="6510354" y="1737075"/>
            <a:ext cx="1551300" cy="5727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7"/>
          <p:cNvSpPr txBox="1"/>
          <p:nvPr>
            <p:ph idx="4294967295" type="title"/>
          </p:nvPr>
        </p:nvSpPr>
        <p:spPr>
          <a:xfrm>
            <a:off x="6395454" y="1830424"/>
            <a:ext cx="17811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2010</a:t>
            </a:r>
            <a:endParaRPr b="1" sz="2400"/>
          </a:p>
        </p:txBody>
      </p:sp>
      <p:sp>
        <p:nvSpPr>
          <p:cNvPr id="659" name="Google Shape;659;p57"/>
          <p:cNvSpPr txBox="1"/>
          <p:nvPr>
            <p:ph idx="4294967295" type="title"/>
          </p:nvPr>
        </p:nvSpPr>
        <p:spPr>
          <a:xfrm>
            <a:off x="1343773" y="2531100"/>
            <a:ext cx="23757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MERCURY</a:t>
            </a:r>
            <a:endParaRPr sz="2500"/>
          </a:p>
        </p:txBody>
      </p:sp>
      <p:sp>
        <p:nvSpPr>
          <p:cNvPr id="660" name="Google Shape;660;p57"/>
          <p:cNvSpPr txBox="1"/>
          <p:nvPr>
            <p:ph idx="4294967295" type="title"/>
          </p:nvPr>
        </p:nvSpPr>
        <p:spPr>
          <a:xfrm>
            <a:off x="3695433" y="2531100"/>
            <a:ext cx="23757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VENUS</a:t>
            </a:r>
            <a:endParaRPr sz="2500"/>
          </a:p>
        </p:txBody>
      </p:sp>
      <p:sp>
        <p:nvSpPr>
          <p:cNvPr id="661" name="Google Shape;661;p57"/>
          <p:cNvSpPr txBox="1"/>
          <p:nvPr>
            <p:ph idx="4294967295" type="title"/>
          </p:nvPr>
        </p:nvSpPr>
        <p:spPr>
          <a:xfrm>
            <a:off x="6047092" y="2531100"/>
            <a:ext cx="23775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MARS</a:t>
            </a:r>
            <a:endParaRPr sz="2500"/>
          </a:p>
        </p:txBody>
      </p:sp>
      <p:sp>
        <p:nvSpPr>
          <p:cNvPr id="662" name="Google Shape;662;p57"/>
          <p:cNvSpPr txBox="1"/>
          <p:nvPr>
            <p:ph idx="4294967295" type="title"/>
          </p:nvPr>
        </p:nvSpPr>
        <p:spPr>
          <a:xfrm>
            <a:off x="1343773" y="2917201"/>
            <a:ext cx="23757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Mulish"/>
                <a:ea typeface="Mulish"/>
                <a:cs typeface="Mulish"/>
                <a:sym typeface="Mulish"/>
              </a:rPr>
              <a:t>It’s the closest planet to the Sun and the smallest in the Solar System</a:t>
            </a:r>
            <a:endParaRPr sz="1400">
              <a:latin typeface="Mulish"/>
              <a:ea typeface="Mulish"/>
              <a:cs typeface="Mulish"/>
              <a:sym typeface="Mulish"/>
            </a:endParaRPr>
          </a:p>
        </p:txBody>
      </p:sp>
      <p:sp>
        <p:nvSpPr>
          <p:cNvPr id="663" name="Google Shape;663;p57"/>
          <p:cNvSpPr txBox="1"/>
          <p:nvPr>
            <p:ph idx="4294967295" type="title"/>
          </p:nvPr>
        </p:nvSpPr>
        <p:spPr>
          <a:xfrm>
            <a:off x="3695433" y="2917202"/>
            <a:ext cx="23757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Mulish"/>
                <a:ea typeface="Mulish"/>
                <a:cs typeface="Mulish"/>
                <a:sym typeface="Mulish"/>
              </a:rPr>
              <a:t>Venus has a beautiful name and is the second planet from the Sun</a:t>
            </a:r>
            <a:endParaRPr sz="1400">
              <a:latin typeface="Mulish"/>
              <a:ea typeface="Mulish"/>
              <a:cs typeface="Mulish"/>
              <a:sym typeface="Mulish"/>
            </a:endParaRPr>
          </a:p>
        </p:txBody>
      </p:sp>
      <p:sp>
        <p:nvSpPr>
          <p:cNvPr id="664" name="Google Shape;664;p57"/>
          <p:cNvSpPr txBox="1"/>
          <p:nvPr>
            <p:ph idx="4294967295" type="title"/>
          </p:nvPr>
        </p:nvSpPr>
        <p:spPr>
          <a:xfrm>
            <a:off x="6047092" y="2917202"/>
            <a:ext cx="23775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Mulish"/>
                <a:ea typeface="Mulish"/>
                <a:cs typeface="Mulish"/>
                <a:sym typeface="Mulish"/>
              </a:rPr>
              <a:t>Despite being red, Mars is actually a cold place. It’s full of iron oxide dust</a:t>
            </a:r>
            <a:endParaRPr sz="1400">
              <a:latin typeface="Mulish"/>
              <a:ea typeface="Mulish"/>
              <a:cs typeface="Mulish"/>
              <a:sym typeface="Mulish"/>
            </a:endParaRPr>
          </a:p>
        </p:txBody>
      </p:sp>
      <p:sp>
        <p:nvSpPr>
          <p:cNvPr id="665" name="Google Shape;665;p57">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666" name="Google Shape;666;p57">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667" name="Google Shape;667;p57">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EDUCATION</a:t>
            </a:r>
            <a:endParaRPr b="1" sz="1200">
              <a:solidFill>
                <a:schemeClr val="accent2"/>
              </a:solidFill>
            </a:endParaRPr>
          </a:p>
        </p:txBody>
      </p:sp>
      <p:sp>
        <p:nvSpPr>
          <p:cNvPr id="668" name="Google Shape;668;p57">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669" name="Google Shape;669;p57">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p:nvPr/>
        </p:nvSpPr>
        <p:spPr>
          <a:xfrm>
            <a:off x="3601075" y="1159715"/>
            <a:ext cx="1941900" cy="8679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p:nvPr/>
        </p:nvSpPr>
        <p:spPr>
          <a:xfrm>
            <a:off x="3817647" y="949725"/>
            <a:ext cx="1522200" cy="12882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txBox="1"/>
          <p:nvPr>
            <p:ph type="title"/>
          </p:nvPr>
        </p:nvSpPr>
        <p:spPr>
          <a:xfrm>
            <a:off x="1038450" y="2471025"/>
            <a:ext cx="7067100" cy="12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Introduction</a:t>
            </a:r>
            <a:endParaRPr sz="5300"/>
          </a:p>
        </p:txBody>
      </p:sp>
      <p:sp>
        <p:nvSpPr>
          <p:cNvPr id="173" name="Google Shape;173;p31"/>
          <p:cNvSpPr txBox="1"/>
          <p:nvPr>
            <p:ph idx="2" type="title"/>
          </p:nvPr>
        </p:nvSpPr>
        <p:spPr>
          <a:xfrm>
            <a:off x="2996550" y="1324625"/>
            <a:ext cx="3150900" cy="5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3" name="Shape 673"/>
        <p:cNvGrpSpPr/>
        <p:nvPr/>
      </p:nvGrpSpPr>
      <p:grpSpPr>
        <a:xfrm>
          <a:off x="0" y="0"/>
          <a:ext cx="0" cy="0"/>
          <a:chOff x="0" y="0"/>
          <a:chExt cx="0" cy="0"/>
        </a:xfrm>
      </p:grpSpPr>
      <p:sp>
        <p:nvSpPr>
          <p:cNvPr id="674" name="Google Shape;674;p58"/>
          <p:cNvSpPr/>
          <p:nvPr/>
        </p:nvSpPr>
        <p:spPr>
          <a:xfrm>
            <a:off x="1550750" y="1849362"/>
            <a:ext cx="6689400" cy="8829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8"/>
          <p:cNvSpPr/>
          <p:nvPr/>
        </p:nvSpPr>
        <p:spPr>
          <a:xfrm>
            <a:off x="2274321" y="1635850"/>
            <a:ext cx="5242200" cy="13098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8"/>
          <p:cNvSpPr txBox="1"/>
          <p:nvPr>
            <p:ph idx="1" type="subTitle"/>
          </p:nvPr>
        </p:nvSpPr>
        <p:spPr>
          <a:xfrm>
            <a:off x="1521550" y="3656125"/>
            <a:ext cx="65760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677" name="Google Shape;677;p58"/>
          <p:cNvSpPr txBox="1"/>
          <p:nvPr>
            <p:ph type="title"/>
          </p:nvPr>
        </p:nvSpPr>
        <p:spPr>
          <a:xfrm>
            <a:off x="1579938" y="1824625"/>
            <a:ext cx="6689400" cy="9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55,000</a:t>
            </a:r>
            <a:endParaRPr/>
          </a:p>
        </p:txBody>
      </p:sp>
      <p:sp>
        <p:nvSpPr>
          <p:cNvPr id="678" name="Google Shape;678;p5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8"/>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8"/>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681" name="Google Shape;681;p58">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82" name="Google Shape;682;p58">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83" name="Google Shape;683;p58">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684" name="Google Shape;684;p58">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685" name="Google Shape;685;p58">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EDUCATION</a:t>
            </a:r>
            <a:endParaRPr b="1" sz="1200">
              <a:solidFill>
                <a:schemeClr val="accent2"/>
              </a:solidFill>
            </a:endParaRPr>
          </a:p>
        </p:txBody>
      </p:sp>
      <p:sp>
        <p:nvSpPr>
          <p:cNvPr id="686" name="Google Shape;686;p58">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687" name="Google Shape;687;p58">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p59"/>
          <p:cNvSpPr txBox="1"/>
          <p:nvPr>
            <p:ph type="title"/>
          </p:nvPr>
        </p:nvSpPr>
        <p:spPr>
          <a:xfrm>
            <a:off x="720000" y="4035800"/>
            <a:ext cx="7704000" cy="572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A PICTURE IS WORTH A THOUSAND WORDS</a:t>
            </a:r>
            <a:endParaRPr/>
          </a:p>
        </p:txBody>
      </p:sp>
      <p:sp>
        <p:nvSpPr>
          <p:cNvPr id="693" name="Google Shape;693;p59"/>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9"/>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9"/>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696" name="Google Shape;696;p59">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97" name="Google Shape;697;p59">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698" name="Google Shape;698;p59">
            <a:hlinkClick action="ppaction://hlinksldjump" r:id="rId4"/>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699" name="Google Shape;699;p59">
            <a:hlinkClick action="ppaction://hlinksldjump" r:id="rId5"/>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700" name="Google Shape;700;p59">
            <a:hlinkClick action="ppaction://hlinksldjump" r:id="rId6"/>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EDUCATION</a:t>
            </a:r>
            <a:endParaRPr b="1" sz="1200">
              <a:solidFill>
                <a:schemeClr val="accent2"/>
              </a:solidFill>
            </a:endParaRPr>
          </a:p>
        </p:txBody>
      </p:sp>
      <p:sp>
        <p:nvSpPr>
          <p:cNvPr id="701" name="Google Shape;701;p59">
            <a:hlinkClick action="ppaction://hlinksldjump" r:id="rId7"/>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SKILLS</a:t>
            </a:r>
            <a:endParaRPr b="1" sz="1200">
              <a:solidFill>
                <a:schemeClr val="lt1"/>
              </a:solidFill>
            </a:endParaRPr>
          </a:p>
        </p:txBody>
      </p:sp>
      <p:sp>
        <p:nvSpPr>
          <p:cNvPr id="702" name="Google Shape;702;p59">
            <a:hlinkClick action="ppaction://hlinksldjump" r:id="rId8"/>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6" name="Shape 706"/>
        <p:cNvGrpSpPr/>
        <p:nvPr/>
      </p:nvGrpSpPr>
      <p:grpSpPr>
        <a:xfrm>
          <a:off x="0" y="0"/>
          <a:ext cx="0" cy="0"/>
          <a:chOff x="0" y="0"/>
          <a:chExt cx="0" cy="0"/>
        </a:xfrm>
      </p:grpSpPr>
      <p:sp>
        <p:nvSpPr>
          <p:cNvPr id="707" name="Google Shape;707;p60"/>
          <p:cNvSpPr/>
          <p:nvPr/>
        </p:nvSpPr>
        <p:spPr>
          <a:xfrm>
            <a:off x="2093750" y="3400862"/>
            <a:ext cx="5603400" cy="5157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0"/>
          <p:cNvSpPr/>
          <p:nvPr/>
        </p:nvSpPr>
        <p:spPr>
          <a:xfrm>
            <a:off x="2699755" y="3276150"/>
            <a:ext cx="4391400" cy="7650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0"/>
          <p:cNvSpPr txBox="1"/>
          <p:nvPr>
            <p:ph type="title"/>
          </p:nvPr>
        </p:nvSpPr>
        <p:spPr>
          <a:xfrm>
            <a:off x="2613500" y="33927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710" name="Google Shape;710;p60"/>
          <p:cNvSpPr txBox="1"/>
          <p:nvPr>
            <p:ph idx="1" type="subTitle"/>
          </p:nvPr>
        </p:nvSpPr>
        <p:spPr>
          <a:xfrm>
            <a:off x="1519950" y="1188100"/>
            <a:ext cx="67509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711" name="Google Shape;711;p6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0"/>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0"/>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714" name="Google Shape;714;p60">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715" name="Google Shape;715;p60">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716" name="Google Shape;716;p60">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717" name="Google Shape;717;p60">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718" name="Google Shape;718;p60">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EDUCATION</a:t>
            </a:r>
            <a:endParaRPr b="1" sz="1200">
              <a:solidFill>
                <a:schemeClr val="accent2"/>
              </a:solidFill>
            </a:endParaRPr>
          </a:p>
        </p:txBody>
      </p:sp>
      <p:sp>
        <p:nvSpPr>
          <p:cNvPr id="719" name="Google Shape;719;p60">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720" name="Google Shape;720;p60">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61"/>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26" name="Google Shape;726;p61"/>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1"/>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1"/>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729" name="Google Shape;729;p61">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730" name="Google Shape;730;p61">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731" name="Google Shape;731;p61"/>
          <p:cNvSpPr txBox="1"/>
          <p:nvPr/>
        </p:nvSpPr>
        <p:spPr>
          <a:xfrm>
            <a:off x="1367000" y="3650100"/>
            <a:ext cx="201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Venus is the second planet from the Sun</a:t>
            </a:r>
            <a:endParaRPr>
              <a:solidFill>
                <a:srgbClr val="FFFFFF"/>
              </a:solidFill>
              <a:latin typeface="Mulish"/>
              <a:ea typeface="Mulish"/>
              <a:cs typeface="Mulish"/>
              <a:sym typeface="Mulish"/>
            </a:endParaRPr>
          </a:p>
        </p:txBody>
      </p:sp>
      <p:sp>
        <p:nvSpPr>
          <p:cNvPr id="732" name="Google Shape;732;p61"/>
          <p:cNvSpPr txBox="1"/>
          <p:nvPr/>
        </p:nvSpPr>
        <p:spPr>
          <a:xfrm>
            <a:off x="1367000" y="3235771"/>
            <a:ext cx="201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VENUS</a:t>
            </a:r>
            <a:endParaRPr b="1" sz="2500">
              <a:solidFill>
                <a:srgbClr val="FFFFFF"/>
              </a:solidFill>
              <a:latin typeface="Roboto Condensed"/>
              <a:ea typeface="Roboto Condensed"/>
              <a:cs typeface="Roboto Condensed"/>
              <a:sym typeface="Roboto Condensed"/>
            </a:endParaRPr>
          </a:p>
        </p:txBody>
      </p:sp>
      <p:sp>
        <p:nvSpPr>
          <p:cNvPr id="733" name="Google Shape;733;p61"/>
          <p:cNvSpPr txBox="1"/>
          <p:nvPr/>
        </p:nvSpPr>
        <p:spPr>
          <a:xfrm>
            <a:off x="6419000" y="3650100"/>
            <a:ext cx="20100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ulish"/>
                <a:ea typeface="Mulish"/>
                <a:cs typeface="Mulish"/>
                <a:sym typeface="Mulish"/>
              </a:rPr>
              <a:t>Saturn is a gas giant and has several rings</a:t>
            </a:r>
            <a:endParaRPr>
              <a:solidFill>
                <a:srgbClr val="FFFFFF"/>
              </a:solidFill>
              <a:latin typeface="Mulish"/>
              <a:ea typeface="Mulish"/>
              <a:cs typeface="Mulish"/>
              <a:sym typeface="Mulish"/>
            </a:endParaRPr>
          </a:p>
        </p:txBody>
      </p:sp>
      <p:sp>
        <p:nvSpPr>
          <p:cNvPr id="734" name="Google Shape;734;p61"/>
          <p:cNvSpPr txBox="1"/>
          <p:nvPr/>
        </p:nvSpPr>
        <p:spPr>
          <a:xfrm>
            <a:off x="6419000" y="3235775"/>
            <a:ext cx="20100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rgbClr val="FFFFFF"/>
                </a:solidFill>
                <a:latin typeface="Roboto Condensed"/>
                <a:ea typeface="Roboto Condensed"/>
                <a:cs typeface="Roboto Condensed"/>
                <a:sym typeface="Roboto Condensed"/>
              </a:rPr>
              <a:t>SATURN</a:t>
            </a:r>
            <a:endParaRPr b="1" sz="2500">
              <a:solidFill>
                <a:srgbClr val="FFFFFF"/>
              </a:solidFill>
              <a:latin typeface="Roboto Condensed"/>
              <a:ea typeface="Roboto Condensed"/>
              <a:cs typeface="Roboto Condensed"/>
              <a:sym typeface="Roboto Condensed"/>
            </a:endParaRPr>
          </a:p>
        </p:txBody>
      </p:sp>
      <p:sp>
        <p:nvSpPr>
          <p:cNvPr id="735" name="Google Shape;735;p61"/>
          <p:cNvSpPr txBox="1"/>
          <p:nvPr/>
        </p:nvSpPr>
        <p:spPr>
          <a:xfrm>
            <a:off x="1367000" y="2810275"/>
            <a:ext cx="201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accent2"/>
                </a:solidFill>
                <a:latin typeface="Roboto Condensed"/>
                <a:ea typeface="Roboto Condensed"/>
                <a:cs typeface="Roboto Condensed"/>
                <a:sym typeface="Roboto Condensed"/>
              </a:rPr>
              <a:t>12%</a:t>
            </a:r>
            <a:endParaRPr b="1" sz="2500">
              <a:solidFill>
                <a:schemeClr val="accent2"/>
              </a:solidFill>
              <a:latin typeface="Roboto Condensed"/>
              <a:ea typeface="Roboto Condensed"/>
              <a:cs typeface="Roboto Condensed"/>
              <a:sym typeface="Roboto Condensed"/>
            </a:endParaRPr>
          </a:p>
        </p:txBody>
      </p:sp>
      <p:sp>
        <p:nvSpPr>
          <p:cNvPr id="736" name="Google Shape;736;p61"/>
          <p:cNvSpPr txBox="1"/>
          <p:nvPr/>
        </p:nvSpPr>
        <p:spPr>
          <a:xfrm>
            <a:off x="6419000" y="2810275"/>
            <a:ext cx="20100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rgbClr val="8F91E2"/>
                </a:solidFill>
                <a:latin typeface="Roboto Condensed"/>
                <a:ea typeface="Roboto Condensed"/>
                <a:cs typeface="Roboto Condensed"/>
                <a:sym typeface="Roboto Condensed"/>
              </a:rPr>
              <a:t>36%</a:t>
            </a:r>
            <a:endParaRPr b="1" sz="2500">
              <a:solidFill>
                <a:srgbClr val="8F91E2"/>
              </a:solidFill>
              <a:latin typeface="Roboto Condensed"/>
              <a:ea typeface="Roboto Condensed"/>
              <a:cs typeface="Roboto Condensed"/>
              <a:sym typeface="Roboto Condensed"/>
            </a:endParaRPr>
          </a:p>
        </p:txBody>
      </p:sp>
      <p:sp>
        <p:nvSpPr>
          <p:cNvPr id="737" name="Google Shape;737;p61">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738" name="Google Shape;738;p61">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739" name="Google Shape;739;p61">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EDUCATION</a:t>
            </a:r>
            <a:endParaRPr b="1" sz="1200"/>
          </a:p>
        </p:txBody>
      </p:sp>
      <p:sp>
        <p:nvSpPr>
          <p:cNvPr id="740" name="Google Shape;740;p61">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741" name="Google Shape;741;p61">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sp>
        <p:nvSpPr>
          <p:cNvPr id="742" name="Google Shape;742;p61"/>
          <p:cNvSpPr txBox="1"/>
          <p:nvPr/>
        </p:nvSpPr>
        <p:spPr>
          <a:xfrm>
            <a:off x="1358925" y="4336675"/>
            <a:ext cx="70707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ulish"/>
                <a:ea typeface="Mulish"/>
                <a:cs typeface="Mulish"/>
                <a:sym typeface="Mulish"/>
              </a:rPr>
              <a:t>Follow the link in the graph to modify its data and then paste the new one here. </a:t>
            </a:r>
            <a:r>
              <a:rPr b="1" lang="en" sz="1100">
                <a:solidFill>
                  <a:schemeClr val="lt1"/>
                </a:solidFill>
                <a:uFill>
                  <a:noFill/>
                </a:uFill>
                <a:latin typeface="Mulish"/>
                <a:ea typeface="Mulish"/>
                <a:cs typeface="Mulish"/>
                <a:sym typeface="Mulish"/>
                <a:hlinkClick r:id="rId8">
                  <a:extLst>
                    <a:ext uri="{A12FA001-AC4F-418D-AE19-62706E023703}">
                      <ahyp:hlinkClr val="tx"/>
                    </a:ext>
                  </a:extLst>
                </a:hlinkClick>
              </a:rPr>
              <a:t>For more info, click here</a:t>
            </a:r>
            <a:endParaRPr b="1" sz="1100">
              <a:solidFill>
                <a:schemeClr val="lt1"/>
              </a:solidFill>
              <a:latin typeface="Mulish"/>
              <a:ea typeface="Mulish"/>
              <a:cs typeface="Mulish"/>
              <a:sym typeface="Mulish"/>
            </a:endParaRPr>
          </a:p>
        </p:txBody>
      </p:sp>
      <p:sp>
        <p:nvSpPr>
          <p:cNvPr id="743" name="Google Shape;743;p61"/>
          <p:cNvSpPr txBox="1"/>
          <p:nvPr/>
        </p:nvSpPr>
        <p:spPr>
          <a:xfrm>
            <a:off x="6419000" y="2047600"/>
            <a:ext cx="20100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ulish"/>
                <a:ea typeface="Mulish"/>
                <a:cs typeface="Mulish"/>
                <a:sym typeface="Mulish"/>
              </a:rPr>
              <a:t>It’s the biggest planet in the Solar System</a:t>
            </a:r>
            <a:endParaRPr>
              <a:solidFill>
                <a:srgbClr val="FFFFFF"/>
              </a:solidFill>
              <a:latin typeface="Mulish"/>
              <a:ea typeface="Mulish"/>
              <a:cs typeface="Mulish"/>
              <a:sym typeface="Mulish"/>
            </a:endParaRPr>
          </a:p>
        </p:txBody>
      </p:sp>
      <p:sp>
        <p:nvSpPr>
          <p:cNvPr id="744" name="Google Shape;744;p61"/>
          <p:cNvSpPr txBox="1"/>
          <p:nvPr/>
        </p:nvSpPr>
        <p:spPr>
          <a:xfrm>
            <a:off x="6419000" y="1633275"/>
            <a:ext cx="20100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rgbClr val="FFFFFF"/>
                </a:solidFill>
                <a:latin typeface="Roboto Condensed"/>
                <a:ea typeface="Roboto Condensed"/>
                <a:cs typeface="Roboto Condensed"/>
                <a:sym typeface="Roboto Condensed"/>
              </a:rPr>
              <a:t>JUPITER</a:t>
            </a:r>
            <a:endParaRPr b="1" sz="2500">
              <a:solidFill>
                <a:srgbClr val="FFFFFF"/>
              </a:solidFill>
              <a:latin typeface="Roboto Condensed"/>
              <a:ea typeface="Roboto Condensed"/>
              <a:cs typeface="Roboto Condensed"/>
              <a:sym typeface="Roboto Condensed"/>
            </a:endParaRPr>
          </a:p>
        </p:txBody>
      </p:sp>
      <p:sp>
        <p:nvSpPr>
          <p:cNvPr id="745" name="Google Shape;745;p61"/>
          <p:cNvSpPr txBox="1"/>
          <p:nvPr/>
        </p:nvSpPr>
        <p:spPr>
          <a:xfrm>
            <a:off x="6419000" y="1207775"/>
            <a:ext cx="20100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chemeClr val="lt2"/>
                </a:solidFill>
                <a:latin typeface="Roboto Condensed"/>
                <a:ea typeface="Roboto Condensed"/>
                <a:cs typeface="Roboto Condensed"/>
                <a:sym typeface="Roboto Condensed"/>
              </a:rPr>
              <a:t>24</a:t>
            </a:r>
            <a:r>
              <a:rPr b="1" lang="en" sz="2500">
                <a:solidFill>
                  <a:schemeClr val="lt2"/>
                </a:solidFill>
                <a:latin typeface="Roboto Condensed"/>
                <a:ea typeface="Roboto Condensed"/>
                <a:cs typeface="Roboto Condensed"/>
                <a:sym typeface="Roboto Condensed"/>
              </a:rPr>
              <a:t>%</a:t>
            </a:r>
            <a:endParaRPr b="1" sz="2500">
              <a:solidFill>
                <a:schemeClr val="lt2"/>
              </a:solidFill>
              <a:latin typeface="Roboto Condensed"/>
              <a:ea typeface="Roboto Condensed"/>
              <a:cs typeface="Roboto Condensed"/>
              <a:sym typeface="Roboto Condensed"/>
            </a:endParaRPr>
          </a:p>
        </p:txBody>
      </p:sp>
      <p:sp>
        <p:nvSpPr>
          <p:cNvPr id="746" name="Google Shape;746;p61"/>
          <p:cNvSpPr txBox="1"/>
          <p:nvPr/>
        </p:nvSpPr>
        <p:spPr>
          <a:xfrm>
            <a:off x="1367000" y="2047600"/>
            <a:ext cx="201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Despite being red, Mars is a cold place</a:t>
            </a:r>
            <a:endParaRPr>
              <a:solidFill>
                <a:srgbClr val="FFFFFF"/>
              </a:solidFill>
              <a:latin typeface="Mulish"/>
              <a:ea typeface="Mulish"/>
              <a:cs typeface="Mulish"/>
              <a:sym typeface="Mulish"/>
            </a:endParaRPr>
          </a:p>
        </p:txBody>
      </p:sp>
      <p:sp>
        <p:nvSpPr>
          <p:cNvPr id="747" name="Google Shape;747;p61"/>
          <p:cNvSpPr txBox="1"/>
          <p:nvPr/>
        </p:nvSpPr>
        <p:spPr>
          <a:xfrm>
            <a:off x="1367000" y="1633271"/>
            <a:ext cx="201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MARS</a:t>
            </a:r>
            <a:endParaRPr b="1" sz="2500">
              <a:solidFill>
                <a:srgbClr val="FFFFFF"/>
              </a:solidFill>
              <a:latin typeface="Roboto Condensed"/>
              <a:ea typeface="Roboto Condensed"/>
              <a:cs typeface="Roboto Condensed"/>
              <a:sym typeface="Roboto Condensed"/>
            </a:endParaRPr>
          </a:p>
        </p:txBody>
      </p:sp>
      <p:sp>
        <p:nvSpPr>
          <p:cNvPr id="748" name="Google Shape;748;p61"/>
          <p:cNvSpPr txBox="1"/>
          <p:nvPr/>
        </p:nvSpPr>
        <p:spPr>
          <a:xfrm>
            <a:off x="1367000" y="1207775"/>
            <a:ext cx="20100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Roboto Condensed"/>
                <a:ea typeface="Roboto Condensed"/>
                <a:cs typeface="Roboto Condensed"/>
                <a:sym typeface="Roboto Condensed"/>
              </a:rPr>
              <a:t>38</a:t>
            </a:r>
            <a:r>
              <a:rPr b="1" lang="en" sz="2500">
                <a:solidFill>
                  <a:schemeClr val="lt1"/>
                </a:solidFill>
                <a:latin typeface="Roboto Condensed"/>
                <a:ea typeface="Roboto Condensed"/>
                <a:cs typeface="Roboto Condensed"/>
                <a:sym typeface="Roboto Condensed"/>
              </a:rPr>
              <a:t>%</a:t>
            </a:r>
            <a:endParaRPr b="1" sz="2500">
              <a:solidFill>
                <a:schemeClr val="lt1"/>
              </a:solidFill>
              <a:latin typeface="Roboto Condensed"/>
              <a:ea typeface="Roboto Condensed"/>
              <a:cs typeface="Roboto Condensed"/>
              <a:sym typeface="Roboto Condensed"/>
            </a:endParaRPr>
          </a:p>
        </p:txBody>
      </p:sp>
      <p:pic>
        <p:nvPicPr>
          <p:cNvPr id="749" name="Google Shape;749;p61" title="Chart">
            <a:hlinkClick r:id="rId9"/>
          </p:cNvPr>
          <p:cNvPicPr preferRelativeResize="0"/>
          <p:nvPr/>
        </p:nvPicPr>
        <p:blipFill>
          <a:blip r:embed="rId10">
            <a:alphaModFix/>
          </a:blip>
          <a:stretch>
            <a:fillRect/>
          </a:stretch>
        </p:blipFill>
        <p:spPr>
          <a:xfrm>
            <a:off x="3290100" y="1093925"/>
            <a:ext cx="3197088" cy="32144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3" name="Shape 753"/>
        <p:cNvGrpSpPr/>
        <p:nvPr/>
      </p:nvGrpSpPr>
      <p:grpSpPr>
        <a:xfrm>
          <a:off x="0" y="0"/>
          <a:ext cx="0" cy="0"/>
          <a:chOff x="0" y="0"/>
          <a:chExt cx="0" cy="0"/>
        </a:xfrm>
      </p:grpSpPr>
      <p:sp>
        <p:nvSpPr>
          <p:cNvPr id="754" name="Google Shape;754;p62"/>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a:t>
            </a:r>
            <a:r>
              <a:rPr lang="en"/>
              <a:t> SKILLS</a:t>
            </a:r>
            <a:endParaRPr/>
          </a:p>
        </p:txBody>
      </p:sp>
      <p:sp>
        <p:nvSpPr>
          <p:cNvPr id="755" name="Google Shape;755;p62"/>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2"/>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2"/>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758" name="Google Shape;758;p62">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759" name="Google Shape;759;p62">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graphicFrame>
        <p:nvGraphicFramePr>
          <p:cNvPr id="760" name="Google Shape;760;p62"/>
          <p:cNvGraphicFramePr/>
          <p:nvPr/>
        </p:nvGraphicFramePr>
        <p:xfrm>
          <a:off x="1353275" y="1518510"/>
          <a:ext cx="3000000" cy="3000000"/>
        </p:xfrm>
        <a:graphic>
          <a:graphicData uri="http://schemas.openxmlformats.org/drawingml/2006/table">
            <a:tbl>
              <a:tblPr>
                <a:noFill/>
                <a:tableStyleId>{8568498B-F6A2-414B-833C-B17CCA1A71C4}</a:tableStyleId>
              </a:tblPr>
              <a:tblGrid>
                <a:gridCol w="1588075"/>
                <a:gridCol w="1876800"/>
                <a:gridCol w="1889100"/>
                <a:gridCol w="1716750"/>
              </a:tblGrid>
              <a:tr h="654825">
                <a:tc>
                  <a:txBody>
                    <a:bodyPr/>
                    <a:lstStyle/>
                    <a:p>
                      <a:pPr indent="0" lvl="0" marL="0" rtl="0" algn="ctr">
                        <a:spcBef>
                          <a:spcPts val="0"/>
                        </a:spcBef>
                        <a:spcAft>
                          <a:spcPts val="0"/>
                        </a:spcAft>
                        <a:buNone/>
                      </a:pPr>
                      <a:r>
                        <a:t/>
                      </a:r>
                      <a:endParaRPr sz="2400">
                        <a:solidFill>
                          <a:schemeClr val="lt1"/>
                        </a:solidFill>
                        <a:latin typeface="Roboto Condensed"/>
                        <a:ea typeface="Roboto Condensed"/>
                        <a:cs typeface="Roboto Condensed"/>
                        <a:sym typeface="Roboto Condensed"/>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lt1"/>
                          </a:solidFill>
                          <a:latin typeface="Roboto Condensed"/>
                          <a:ea typeface="Roboto Condensed"/>
                          <a:cs typeface="Roboto Condensed"/>
                          <a:sym typeface="Roboto Condensed"/>
                        </a:rPr>
                        <a:t>SPOKEN</a:t>
                      </a:r>
                      <a:endParaRPr b="1" sz="2100">
                        <a:solidFill>
                          <a:schemeClr val="lt1"/>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lt1"/>
                          </a:solidFill>
                          <a:latin typeface="Roboto Condensed"/>
                          <a:ea typeface="Roboto Condensed"/>
                          <a:cs typeface="Roboto Condensed"/>
                          <a:sym typeface="Roboto Condensed"/>
                        </a:rPr>
                        <a:t>WRITTEN</a:t>
                      </a:r>
                      <a:endParaRPr b="1" sz="2100">
                        <a:solidFill>
                          <a:schemeClr val="lt1"/>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lt1"/>
                          </a:solidFill>
                          <a:latin typeface="Roboto Condensed"/>
                          <a:ea typeface="Roboto Condensed"/>
                          <a:cs typeface="Roboto Condensed"/>
                          <a:sym typeface="Roboto Condensed"/>
                        </a:rPr>
                        <a:t>CERTIFICATE</a:t>
                      </a:r>
                      <a:endParaRPr b="1" sz="2100">
                        <a:solidFill>
                          <a:schemeClr val="lt1"/>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r>
              <a:tr h="652625">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English</a:t>
                      </a:r>
                      <a:endParaRPr>
                        <a:solidFill>
                          <a:schemeClr val="lt1"/>
                        </a:solidFill>
                        <a:latin typeface="Mulish"/>
                        <a:ea typeface="Mulish"/>
                        <a:cs typeface="Mulish"/>
                        <a:sym typeface="Mulish"/>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C1</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52625">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French</a:t>
                      </a:r>
                      <a:endParaRPr>
                        <a:solidFill>
                          <a:schemeClr val="lt1"/>
                        </a:solidFill>
                        <a:latin typeface="Mulish"/>
                        <a:ea typeface="Mulish"/>
                        <a:cs typeface="Mulish"/>
                        <a:sym typeface="Mulish"/>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B</a:t>
                      </a:r>
                      <a:r>
                        <a:rPr lang="en">
                          <a:solidFill>
                            <a:schemeClr val="lt1"/>
                          </a:solidFill>
                          <a:latin typeface="Mulish"/>
                          <a:ea typeface="Mulish"/>
                          <a:cs typeface="Mulish"/>
                          <a:sym typeface="Mulish"/>
                        </a:rPr>
                        <a:t>1</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52625">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German</a:t>
                      </a:r>
                      <a:endParaRPr>
                        <a:solidFill>
                          <a:schemeClr val="lt1"/>
                        </a:solidFill>
                        <a:latin typeface="Mulish"/>
                        <a:ea typeface="Mulish"/>
                        <a:cs typeface="Mulish"/>
                        <a:sym typeface="Mulish"/>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A2</a:t>
                      </a:r>
                      <a:endParaRPr>
                        <a:solidFill>
                          <a:schemeClr val="lt1"/>
                        </a:solidFill>
                        <a:latin typeface="Mulish"/>
                        <a:ea typeface="Mulish"/>
                        <a:cs typeface="Mulish"/>
                        <a:sym typeface="Mulish"/>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grpSp>
        <p:nvGrpSpPr>
          <p:cNvPr id="761" name="Google Shape;761;p62"/>
          <p:cNvGrpSpPr/>
          <p:nvPr/>
        </p:nvGrpSpPr>
        <p:grpSpPr>
          <a:xfrm>
            <a:off x="3056275" y="2384125"/>
            <a:ext cx="1657800" cy="228600"/>
            <a:chOff x="2958925" y="2384125"/>
            <a:chExt cx="1657800" cy="228600"/>
          </a:xfrm>
        </p:grpSpPr>
        <p:sp>
          <p:nvSpPr>
            <p:cNvPr id="762" name="Google Shape;762;p62"/>
            <p:cNvSpPr/>
            <p:nvPr/>
          </p:nvSpPr>
          <p:spPr>
            <a:xfrm>
              <a:off x="29589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2"/>
            <p:cNvSpPr/>
            <p:nvPr/>
          </p:nvSpPr>
          <p:spPr>
            <a:xfrm>
              <a:off x="33162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
            <p:cNvSpPr/>
            <p:nvPr/>
          </p:nvSpPr>
          <p:spPr>
            <a:xfrm>
              <a:off x="36735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2"/>
            <p:cNvSpPr/>
            <p:nvPr/>
          </p:nvSpPr>
          <p:spPr>
            <a:xfrm>
              <a:off x="40308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
            <p:cNvSpPr/>
            <p:nvPr/>
          </p:nvSpPr>
          <p:spPr>
            <a:xfrm>
              <a:off x="43881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2"/>
          <p:cNvGrpSpPr/>
          <p:nvPr/>
        </p:nvGrpSpPr>
        <p:grpSpPr>
          <a:xfrm>
            <a:off x="3056275" y="3036875"/>
            <a:ext cx="1657800" cy="228600"/>
            <a:chOff x="2958925" y="2384125"/>
            <a:chExt cx="1657800" cy="228600"/>
          </a:xfrm>
        </p:grpSpPr>
        <p:sp>
          <p:nvSpPr>
            <p:cNvPr id="768" name="Google Shape;768;p62"/>
            <p:cNvSpPr/>
            <p:nvPr/>
          </p:nvSpPr>
          <p:spPr>
            <a:xfrm>
              <a:off x="29589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33162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36735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2"/>
            <p:cNvSpPr/>
            <p:nvPr/>
          </p:nvSpPr>
          <p:spPr>
            <a:xfrm>
              <a:off x="40308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2"/>
            <p:cNvSpPr/>
            <p:nvPr/>
          </p:nvSpPr>
          <p:spPr>
            <a:xfrm>
              <a:off x="43881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62"/>
          <p:cNvGrpSpPr/>
          <p:nvPr/>
        </p:nvGrpSpPr>
        <p:grpSpPr>
          <a:xfrm>
            <a:off x="3056275" y="3689625"/>
            <a:ext cx="1657800" cy="228600"/>
            <a:chOff x="2958925" y="2384125"/>
            <a:chExt cx="1657800" cy="228600"/>
          </a:xfrm>
        </p:grpSpPr>
        <p:sp>
          <p:nvSpPr>
            <p:cNvPr id="774" name="Google Shape;774;p62"/>
            <p:cNvSpPr/>
            <p:nvPr/>
          </p:nvSpPr>
          <p:spPr>
            <a:xfrm>
              <a:off x="29589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2"/>
            <p:cNvSpPr/>
            <p:nvPr/>
          </p:nvSpPr>
          <p:spPr>
            <a:xfrm>
              <a:off x="33162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2"/>
            <p:cNvSpPr/>
            <p:nvPr/>
          </p:nvSpPr>
          <p:spPr>
            <a:xfrm>
              <a:off x="36735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2"/>
            <p:cNvSpPr/>
            <p:nvPr/>
          </p:nvSpPr>
          <p:spPr>
            <a:xfrm>
              <a:off x="40308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2"/>
            <p:cNvSpPr/>
            <p:nvPr/>
          </p:nvSpPr>
          <p:spPr>
            <a:xfrm>
              <a:off x="43881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62"/>
          <p:cNvGrpSpPr/>
          <p:nvPr/>
        </p:nvGrpSpPr>
        <p:grpSpPr>
          <a:xfrm>
            <a:off x="4939800" y="2384125"/>
            <a:ext cx="1657800" cy="228600"/>
            <a:chOff x="2958925" y="2384125"/>
            <a:chExt cx="1657800" cy="228600"/>
          </a:xfrm>
        </p:grpSpPr>
        <p:sp>
          <p:nvSpPr>
            <p:cNvPr id="780" name="Google Shape;780;p62"/>
            <p:cNvSpPr/>
            <p:nvPr/>
          </p:nvSpPr>
          <p:spPr>
            <a:xfrm>
              <a:off x="29589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2"/>
            <p:cNvSpPr/>
            <p:nvPr/>
          </p:nvSpPr>
          <p:spPr>
            <a:xfrm>
              <a:off x="33162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2"/>
            <p:cNvSpPr/>
            <p:nvPr/>
          </p:nvSpPr>
          <p:spPr>
            <a:xfrm>
              <a:off x="36735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2"/>
            <p:cNvSpPr/>
            <p:nvPr/>
          </p:nvSpPr>
          <p:spPr>
            <a:xfrm>
              <a:off x="40308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2"/>
            <p:cNvSpPr/>
            <p:nvPr/>
          </p:nvSpPr>
          <p:spPr>
            <a:xfrm>
              <a:off x="43881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62"/>
          <p:cNvGrpSpPr/>
          <p:nvPr/>
        </p:nvGrpSpPr>
        <p:grpSpPr>
          <a:xfrm>
            <a:off x="4939800" y="3036875"/>
            <a:ext cx="1657800" cy="228600"/>
            <a:chOff x="2958925" y="2384125"/>
            <a:chExt cx="1657800" cy="228600"/>
          </a:xfrm>
        </p:grpSpPr>
        <p:sp>
          <p:nvSpPr>
            <p:cNvPr id="786" name="Google Shape;786;p62"/>
            <p:cNvSpPr/>
            <p:nvPr/>
          </p:nvSpPr>
          <p:spPr>
            <a:xfrm>
              <a:off x="29589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p:nvPr/>
          </p:nvSpPr>
          <p:spPr>
            <a:xfrm>
              <a:off x="33162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2"/>
            <p:cNvSpPr/>
            <p:nvPr/>
          </p:nvSpPr>
          <p:spPr>
            <a:xfrm>
              <a:off x="36735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2"/>
            <p:cNvSpPr/>
            <p:nvPr/>
          </p:nvSpPr>
          <p:spPr>
            <a:xfrm>
              <a:off x="40308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43881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62"/>
          <p:cNvGrpSpPr/>
          <p:nvPr/>
        </p:nvGrpSpPr>
        <p:grpSpPr>
          <a:xfrm>
            <a:off x="4939800" y="3689625"/>
            <a:ext cx="1657800" cy="228600"/>
            <a:chOff x="2958925" y="2384125"/>
            <a:chExt cx="1657800" cy="228600"/>
          </a:xfrm>
        </p:grpSpPr>
        <p:sp>
          <p:nvSpPr>
            <p:cNvPr id="792" name="Google Shape;792;p62"/>
            <p:cNvSpPr/>
            <p:nvPr/>
          </p:nvSpPr>
          <p:spPr>
            <a:xfrm>
              <a:off x="29589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2"/>
            <p:cNvSpPr/>
            <p:nvPr/>
          </p:nvSpPr>
          <p:spPr>
            <a:xfrm>
              <a:off x="3316225" y="2384125"/>
              <a:ext cx="228600" cy="228600"/>
            </a:xfrm>
            <a:prstGeom prst="ellipse">
              <a:avLst/>
            </a:prstGeom>
            <a:gradFill>
              <a:gsLst>
                <a:gs pos="0">
                  <a:schemeClr val="dk2"/>
                </a:gs>
                <a:gs pos="100000">
                  <a:schemeClr val="lt2"/>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2"/>
            <p:cNvSpPr/>
            <p:nvPr/>
          </p:nvSpPr>
          <p:spPr>
            <a:xfrm>
              <a:off x="36735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2"/>
            <p:cNvSpPr/>
            <p:nvPr/>
          </p:nvSpPr>
          <p:spPr>
            <a:xfrm>
              <a:off x="40308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4388125" y="2384125"/>
              <a:ext cx="228600" cy="228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62">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798" name="Google Shape;798;p62">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799" name="Google Shape;799;p62">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800" name="Google Shape;800;p62">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SKILLS</a:t>
            </a:r>
            <a:endParaRPr b="1" sz="1200">
              <a:solidFill>
                <a:schemeClr val="accent2"/>
              </a:solidFill>
            </a:endParaRPr>
          </a:p>
        </p:txBody>
      </p:sp>
      <p:sp>
        <p:nvSpPr>
          <p:cNvPr id="801" name="Google Shape;801;p62">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5" name="Shape 805"/>
        <p:cNvGrpSpPr/>
        <p:nvPr/>
      </p:nvGrpSpPr>
      <p:grpSpPr>
        <a:xfrm>
          <a:off x="0" y="0"/>
          <a:ext cx="0" cy="0"/>
          <a:chOff x="0" y="0"/>
          <a:chExt cx="0" cy="0"/>
        </a:xfrm>
      </p:grpSpPr>
      <p:sp>
        <p:nvSpPr>
          <p:cNvPr id="806" name="Google Shape;806;p63"/>
          <p:cNvSpPr txBox="1"/>
          <p:nvPr>
            <p:ph idx="8" type="title"/>
          </p:nvPr>
        </p:nvSpPr>
        <p:spPr>
          <a:xfrm>
            <a:off x="1367000" y="521225"/>
            <a:ext cx="705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SKILLS</a:t>
            </a:r>
            <a:endParaRPr b="1"/>
          </a:p>
        </p:txBody>
      </p:sp>
      <p:sp>
        <p:nvSpPr>
          <p:cNvPr id="807" name="Google Shape;807;p63"/>
          <p:cNvSpPr txBox="1"/>
          <p:nvPr>
            <p:ph type="title"/>
          </p:nvPr>
        </p:nvSpPr>
        <p:spPr>
          <a:xfrm>
            <a:off x="2558591" y="1385975"/>
            <a:ext cx="3274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SUR</a:t>
            </a:r>
            <a:r>
              <a:rPr lang="en"/>
              <a:t>REAL ENGINE</a:t>
            </a:r>
            <a:endParaRPr/>
          </a:p>
        </p:txBody>
      </p:sp>
      <p:sp>
        <p:nvSpPr>
          <p:cNvPr id="808" name="Google Shape;808;p63"/>
          <p:cNvSpPr txBox="1"/>
          <p:nvPr>
            <p:ph idx="1" type="subTitle"/>
          </p:nvPr>
        </p:nvSpPr>
        <p:spPr>
          <a:xfrm>
            <a:off x="6061388" y="1385975"/>
            <a:ext cx="2142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809" name="Google Shape;809;p63"/>
          <p:cNvSpPr txBox="1"/>
          <p:nvPr>
            <p:ph idx="2" type="title"/>
          </p:nvPr>
        </p:nvSpPr>
        <p:spPr>
          <a:xfrm>
            <a:off x="2558588" y="2247085"/>
            <a:ext cx="3274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ANALYTICAL SKILLS</a:t>
            </a:r>
            <a:endParaRPr/>
          </a:p>
        </p:txBody>
      </p:sp>
      <p:sp>
        <p:nvSpPr>
          <p:cNvPr id="810" name="Google Shape;810;p63"/>
          <p:cNvSpPr txBox="1"/>
          <p:nvPr>
            <p:ph idx="3" type="subTitle"/>
          </p:nvPr>
        </p:nvSpPr>
        <p:spPr>
          <a:xfrm>
            <a:off x="6061413" y="2247085"/>
            <a:ext cx="2142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811" name="Google Shape;811;p63"/>
          <p:cNvSpPr txBox="1"/>
          <p:nvPr>
            <p:ph idx="4" type="title"/>
          </p:nvPr>
        </p:nvSpPr>
        <p:spPr>
          <a:xfrm>
            <a:off x="2558591" y="3108195"/>
            <a:ext cx="3274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 SYSTEMS</a:t>
            </a:r>
            <a:endParaRPr/>
          </a:p>
        </p:txBody>
      </p:sp>
      <p:sp>
        <p:nvSpPr>
          <p:cNvPr id="812" name="Google Shape;812;p63"/>
          <p:cNvSpPr txBox="1"/>
          <p:nvPr>
            <p:ph idx="5" type="subTitle"/>
          </p:nvPr>
        </p:nvSpPr>
        <p:spPr>
          <a:xfrm>
            <a:off x="6061388" y="3969305"/>
            <a:ext cx="2142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813" name="Google Shape;813;p63"/>
          <p:cNvSpPr txBox="1"/>
          <p:nvPr>
            <p:ph idx="6" type="title"/>
          </p:nvPr>
        </p:nvSpPr>
        <p:spPr>
          <a:xfrm>
            <a:off x="2558588" y="3969305"/>
            <a:ext cx="3274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ONLINE PLAY MODELS</a:t>
            </a:r>
            <a:endParaRPr/>
          </a:p>
        </p:txBody>
      </p:sp>
      <p:sp>
        <p:nvSpPr>
          <p:cNvPr id="814" name="Google Shape;814;p63"/>
          <p:cNvSpPr txBox="1"/>
          <p:nvPr>
            <p:ph idx="7" type="subTitle"/>
          </p:nvPr>
        </p:nvSpPr>
        <p:spPr>
          <a:xfrm>
            <a:off x="6061413" y="3108195"/>
            <a:ext cx="2142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a:t>
            </a:r>
            <a:r>
              <a:rPr lang="en"/>
              <a:t> the farthest planet from the Sun</a:t>
            </a:r>
            <a:endParaRPr/>
          </a:p>
        </p:txBody>
      </p:sp>
      <p:sp>
        <p:nvSpPr>
          <p:cNvPr id="815" name="Google Shape;815;p63"/>
          <p:cNvSpPr/>
          <p:nvPr/>
        </p:nvSpPr>
        <p:spPr>
          <a:xfrm>
            <a:off x="1587187" y="1276775"/>
            <a:ext cx="742800" cy="7461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3"/>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3"/>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819" name="Google Shape;819;p63">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820" name="Google Shape;820;p63">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821" name="Google Shape;821;p63"/>
          <p:cNvSpPr/>
          <p:nvPr/>
        </p:nvSpPr>
        <p:spPr>
          <a:xfrm>
            <a:off x="1587187" y="2998995"/>
            <a:ext cx="742800" cy="7461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3"/>
          <p:cNvSpPr/>
          <p:nvPr/>
        </p:nvSpPr>
        <p:spPr>
          <a:xfrm>
            <a:off x="1587194" y="2137885"/>
            <a:ext cx="742800" cy="7461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3"/>
          <p:cNvSpPr/>
          <p:nvPr/>
        </p:nvSpPr>
        <p:spPr>
          <a:xfrm>
            <a:off x="1587194" y="3860105"/>
            <a:ext cx="742800" cy="7461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3"/>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825" name="Google Shape;825;p63">
            <a:hlinkClick action="ppaction://hlinksldjump" r:id="rId3"/>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826" name="Google Shape;826;p63">
            <a:hlinkClick action="ppaction://hlinksldjump" r:id="rId4"/>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827" name="Google Shape;827;p63">
            <a:hlinkClick action="ppaction://hlinksldjump" r:id="rId5"/>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SKILLS</a:t>
            </a:r>
            <a:endParaRPr b="1" sz="1200">
              <a:solidFill>
                <a:schemeClr val="accent2"/>
              </a:solidFill>
            </a:endParaRPr>
          </a:p>
        </p:txBody>
      </p:sp>
      <p:sp>
        <p:nvSpPr>
          <p:cNvPr id="828" name="Google Shape;828;p63">
            <a:hlinkClick action="ppaction://hlinksldjump" r:id="rId6"/>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
        <p:nvSpPr>
          <p:cNvPr id="829" name="Google Shape;829;p63">
            <a:hlinkClick action="ppaction://hlinksldjump" r:id="rId7"/>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830" name="Google Shape;830;p63">
            <a:hlinkClick action="ppaction://hlinksldjump" r:id="rId8"/>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831" name="Google Shape;831;p63">
            <a:hlinkClick action="ppaction://hlinksldjump" r:id="rId9"/>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832" name="Google Shape;832;p63">
            <a:hlinkClick action="ppaction://hlinksldjump" r:id="rId10"/>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SKILLS</a:t>
            </a:r>
            <a:endParaRPr b="1" sz="1200">
              <a:solidFill>
                <a:schemeClr val="accent2"/>
              </a:solidFill>
            </a:endParaRPr>
          </a:p>
        </p:txBody>
      </p:sp>
      <p:sp>
        <p:nvSpPr>
          <p:cNvPr id="833" name="Google Shape;833;p63">
            <a:hlinkClick action="ppaction://hlinksldjump" r:id="rId11"/>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grpSp>
        <p:nvGrpSpPr>
          <p:cNvPr id="834" name="Google Shape;834;p63"/>
          <p:cNvGrpSpPr/>
          <p:nvPr/>
        </p:nvGrpSpPr>
        <p:grpSpPr>
          <a:xfrm>
            <a:off x="1711131" y="4023231"/>
            <a:ext cx="494485" cy="419956"/>
            <a:chOff x="5096580" y="2695459"/>
            <a:chExt cx="345263" cy="293204"/>
          </a:xfrm>
        </p:grpSpPr>
        <p:sp>
          <p:nvSpPr>
            <p:cNvPr id="835" name="Google Shape;835;p63"/>
            <p:cNvSpPr/>
            <p:nvPr/>
          </p:nvSpPr>
          <p:spPr>
            <a:xfrm>
              <a:off x="5206256" y="2845408"/>
              <a:ext cx="21891" cy="36617"/>
            </a:xfrm>
            <a:custGeom>
              <a:rect b="b" l="l" r="r" t="t"/>
              <a:pathLst>
                <a:path extrusionOk="0" h="1482" w="886">
                  <a:moveTo>
                    <a:pt x="0" y="1"/>
                  </a:moveTo>
                  <a:lnTo>
                    <a:pt x="0" y="1481"/>
                  </a:lnTo>
                  <a:lnTo>
                    <a:pt x="885" y="1481"/>
                  </a:lnTo>
                  <a:lnTo>
                    <a:pt x="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3"/>
            <p:cNvSpPr/>
            <p:nvPr/>
          </p:nvSpPr>
          <p:spPr>
            <a:xfrm>
              <a:off x="5298415" y="2827347"/>
              <a:ext cx="79855" cy="54678"/>
            </a:xfrm>
            <a:custGeom>
              <a:rect b="b" l="l" r="r" t="t"/>
              <a:pathLst>
                <a:path extrusionOk="0" h="2213" w="3232">
                  <a:moveTo>
                    <a:pt x="3231" y="1"/>
                  </a:moveTo>
                  <a:lnTo>
                    <a:pt x="3029" y="199"/>
                  </a:lnTo>
                  <a:cubicBezTo>
                    <a:pt x="2349" y="860"/>
                    <a:pt x="1438" y="1230"/>
                    <a:pt x="490" y="1230"/>
                  </a:cubicBezTo>
                  <a:cubicBezTo>
                    <a:pt x="488" y="1230"/>
                    <a:pt x="486" y="1230"/>
                    <a:pt x="483" y="1230"/>
                  </a:cubicBezTo>
                  <a:cubicBezTo>
                    <a:pt x="216" y="1230"/>
                    <a:pt x="1" y="1446"/>
                    <a:pt x="1" y="1711"/>
                  </a:cubicBezTo>
                  <a:lnTo>
                    <a:pt x="1" y="2212"/>
                  </a:lnTo>
                  <a:lnTo>
                    <a:pt x="3231" y="2212"/>
                  </a:lnTo>
                  <a:lnTo>
                    <a:pt x="3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3"/>
            <p:cNvSpPr/>
            <p:nvPr/>
          </p:nvSpPr>
          <p:spPr>
            <a:xfrm>
              <a:off x="5160103" y="2758067"/>
              <a:ext cx="218192" cy="123958"/>
            </a:xfrm>
            <a:custGeom>
              <a:rect b="b" l="l" r="r" t="t"/>
              <a:pathLst>
                <a:path extrusionOk="0" h="5017" w="8831">
                  <a:moveTo>
                    <a:pt x="4416" y="994"/>
                  </a:moveTo>
                  <a:cubicBezTo>
                    <a:pt x="4647" y="994"/>
                    <a:pt x="4818" y="1184"/>
                    <a:pt x="4828" y="1408"/>
                  </a:cubicBezTo>
                  <a:cubicBezTo>
                    <a:pt x="4839" y="1630"/>
                    <a:pt x="4631" y="1820"/>
                    <a:pt x="4416" y="1820"/>
                  </a:cubicBezTo>
                  <a:cubicBezTo>
                    <a:pt x="4185" y="1820"/>
                    <a:pt x="4012" y="1630"/>
                    <a:pt x="4003" y="1408"/>
                  </a:cubicBezTo>
                  <a:cubicBezTo>
                    <a:pt x="3993" y="1184"/>
                    <a:pt x="4200" y="994"/>
                    <a:pt x="4416" y="994"/>
                  </a:cubicBezTo>
                  <a:close/>
                  <a:moveTo>
                    <a:pt x="1" y="1"/>
                  </a:moveTo>
                  <a:lnTo>
                    <a:pt x="1" y="5016"/>
                  </a:lnTo>
                  <a:lnTo>
                    <a:pt x="1041" y="5016"/>
                  </a:lnTo>
                  <a:lnTo>
                    <a:pt x="1041" y="2709"/>
                  </a:lnTo>
                  <a:lnTo>
                    <a:pt x="3579" y="2709"/>
                  </a:lnTo>
                  <a:lnTo>
                    <a:pt x="3579" y="5016"/>
                  </a:lnTo>
                  <a:lnTo>
                    <a:pt x="4773" y="5016"/>
                  </a:lnTo>
                  <a:lnTo>
                    <a:pt x="4773" y="4515"/>
                  </a:lnTo>
                  <a:cubicBezTo>
                    <a:pt x="4773" y="3792"/>
                    <a:pt x="5359" y="3207"/>
                    <a:pt x="6081" y="3207"/>
                  </a:cubicBezTo>
                  <a:cubicBezTo>
                    <a:pt x="6084" y="3207"/>
                    <a:pt x="6086" y="3207"/>
                    <a:pt x="6088" y="3207"/>
                  </a:cubicBezTo>
                  <a:cubicBezTo>
                    <a:pt x="6822" y="3207"/>
                    <a:pt x="7526" y="2921"/>
                    <a:pt x="8052" y="2409"/>
                  </a:cubicBezTo>
                  <a:lnTo>
                    <a:pt x="8831" y="1654"/>
                  </a:lnTo>
                  <a:lnTo>
                    <a:pt x="8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3"/>
            <p:cNvSpPr/>
            <p:nvPr/>
          </p:nvSpPr>
          <p:spPr>
            <a:xfrm>
              <a:off x="5096580" y="2695459"/>
              <a:ext cx="345263" cy="293204"/>
            </a:xfrm>
            <a:custGeom>
              <a:rect b="b" l="l" r="r" t="t"/>
              <a:pathLst>
                <a:path extrusionOk="0" h="11867" w="13974">
                  <a:moveTo>
                    <a:pt x="12229" y="1709"/>
                  </a:moveTo>
                  <a:lnTo>
                    <a:pt x="12229" y="8377"/>
                  </a:lnTo>
                  <a:lnTo>
                    <a:pt x="1745" y="8377"/>
                  </a:lnTo>
                  <a:lnTo>
                    <a:pt x="1745" y="1709"/>
                  </a:lnTo>
                  <a:close/>
                  <a:moveTo>
                    <a:pt x="0" y="1"/>
                  </a:moveTo>
                  <a:lnTo>
                    <a:pt x="0" y="10084"/>
                  </a:lnTo>
                  <a:lnTo>
                    <a:pt x="5465" y="10084"/>
                  </a:lnTo>
                  <a:lnTo>
                    <a:pt x="5465" y="11041"/>
                  </a:lnTo>
                  <a:lnTo>
                    <a:pt x="1046" y="11041"/>
                  </a:lnTo>
                  <a:lnTo>
                    <a:pt x="1046" y="11866"/>
                  </a:lnTo>
                  <a:lnTo>
                    <a:pt x="12927" y="11866"/>
                  </a:lnTo>
                  <a:lnTo>
                    <a:pt x="12927" y="11041"/>
                  </a:lnTo>
                  <a:lnTo>
                    <a:pt x="8509" y="11041"/>
                  </a:lnTo>
                  <a:lnTo>
                    <a:pt x="8509" y="10084"/>
                  </a:lnTo>
                  <a:lnTo>
                    <a:pt x="13973" y="10084"/>
                  </a:lnTo>
                  <a:lnTo>
                    <a:pt x="139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63"/>
          <p:cNvGrpSpPr/>
          <p:nvPr/>
        </p:nvGrpSpPr>
        <p:grpSpPr>
          <a:xfrm>
            <a:off x="1740738" y="3162071"/>
            <a:ext cx="435718" cy="419942"/>
            <a:chOff x="6588369" y="2124246"/>
            <a:chExt cx="345287" cy="332785"/>
          </a:xfrm>
        </p:grpSpPr>
        <p:sp>
          <p:nvSpPr>
            <p:cNvPr id="840" name="Google Shape;840;p63"/>
            <p:cNvSpPr/>
            <p:nvPr/>
          </p:nvSpPr>
          <p:spPr>
            <a:xfrm>
              <a:off x="6851578" y="2181296"/>
              <a:ext cx="23176" cy="19840"/>
            </a:xfrm>
            <a:custGeom>
              <a:rect b="b" l="l" r="r" t="t"/>
              <a:pathLst>
                <a:path extrusionOk="0" h="803" w="938">
                  <a:moveTo>
                    <a:pt x="536" y="1"/>
                  </a:moveTo>
                  <a:cubicBezTo>
                    <a:pt x="180" y="1"/>
                    <a:pt x="1" y="432"/>
                    <a:pt x="254" y="684"/>
                  </a:cubicBezTo>
                  <a:cubicBezTo>
                    <a:pt x="335" y="766"/>
                    <a:pt x="436" y="803"/>
                    <a:pt x="534" y="803"/>
                  </a:cubicBezTo>
                  <a:cubicBezTo>
                    <a:pt x="740" y="803"/>
                    <a:pt x="937" y="642"/>
                    <a:pt x="937" y="402"/>
                  </a:cubicBezTo>
                  <a:cubicBezTo>
                    <a:pt x="937" y="181"/>
                    <a:pt x="757"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6605244" y="2277877"/>
              <a:ext cx="276230" cy="179154"/>
            </a:xfrm>
            <a:custGeom>
              <a:rect b="b" l="l" r="r" t="t"/>
              <a:pathLst>
                <a:path extrusionOk="0" h="7251" w="11180">
                  <a:moveTo>
                    <a:pt x="7658" y="4314"/>
                  </a:moveTo>
                  <a:cubicBezTo>
                    <a:pt x="7889" y="4314"/>
                    <a:pt x="8058" y="4503"/>
                    <a:pt x="8069" y="4725"/>
                  </a:cubicBezTo>
                  <a:cubicBezTo>
                    <a:pt x="8079" y="4946"/>
                    <a:pt x="7874" y="5136"/>
                    <a:pt x="7658" y="5136"/>
                  </a:cubicBezTo>
                  <a:cubicBezTo>
                    <a:pt x="7428" y="5136"/>
                    <a:pt x="7257" y="4948"/>
                    <a:pt x="7247" y="4725"/>
                  </a:cubicBezTo>
                  <a:cubicBezTo>
                    <a:pt x="7238" y="4503"/>
                    <a:pt x="7444" y="4314"/>
                    <a:pt x="7658" y="4314"/>
                  </a:cubicBezTo>
                  <a:close/>
                  <a:moveTo>
                    <a:pt x="9137" y="4314"/>
                  </a:moveTo>
                  <a:cubicBezTo>
                    <a:pt x="9366" y="4314"/>
                    <a:pt x="9538" y="4503"/>
                    <a:pt x="9548" y="4725"/>
                  </a:cubicBezTo>
                  <a:cubicBezTo>
                    <a:pt x="9556" y="4946"/>
                    <a:pt x="9351" y="5136"/>
                    <a:pt x="9137" y="5136"/>
                  </a:cubicBezTo>
                  <a:cubicBezTo>
                    <a:pt x="8906" y="5136"/>
                    <a:pt x="8736" y="4948"/>
                    <a:pt x="8726" y="4725"/>
                  </a:cubicBezTo>
                  <a:cubicBezTo>
                    <a:pt x="8716" y="4503"/>
                    <a:pt x="8921" y="4314"/>
                    <a:pt x="9137" y="4314"/>
                  </a:cubicBezTo>
                  <a:close/>
                  <a:moveTo>
                    <a:pt x="4590" y="3739"/>
                  </a:moveTo>
                  <a:lnTo>
                    <a:pt x="4590" y="4314"/>
                  </a:lnTo>
                  <a:lnTo>
                    <a:pt x="5165" y="4314"/>
                  </a:lnTo>
                  <a:lnTo>
                    <a:pt x="5165" y="5136"/>
                  </a:lnTo>
                  <a:lnTo>
                    <a:pt x="4590" y="5136"/>
                  </a:lnTo>
                  <a:lnTo>
                    <a:pt x="4590" y="5709"/>
                  </a:lnTo>
                  <a:lnTo>
                    <a:pt x="3768" y="5709"/>
                  </a:lnTo>
                  <a:lnTo>
                    <a:pt x="3768" y="5136"/>
                  </a:lnTo>
                  <a:lnTo>
                    <a:pt x="3195" y="5136"/>
                  </a:lnTo>
                  <a:lnTo>
                    <a:pt x="3195" y="4314"/>
                  </a:lnTo>
                  <a:lnTo>
                    <a:pt x="3768" y="4314"/>
                  </a:lnTo>
                  <a:lnTo>
                    <a:pt x="3768" y="3739"/>
                  </a:lnTo>
                  <a:close/>
                  <a:moveTo>
                    <a:pt x="2409" y="0"/>
                  </a:moveTo>
                  <a:cubicBezTo>
                    <a:pt x="2351" y="435"/>
                    <a:pt x="1981" y="759"/>
                    <a:pt x="1543" y="760"/>
                  </a:cubicBezTo>
                  <a:cubicBezTo>
                    <a:pt x="690" y="760"/>
                    <a:pt x="0" y="1450"/>
                    <a:pt x="0" y="2303"/>
                  </a:cubicBezTo>
                  <a:cubicBezTo>
                    <a:pt x="0" y="3154"/>
                    <a:pt x="690" y="3843"/>
                    <a:pt x="1543" y="3843"/>
                  </a:cubicBezTo>
                  <a:lnTo>
                    <a:pt x="1610" y="3843"/>
                  </a:lnTo>
                  <a:lnTo>
                    <a:pt x="1610" y="7250"/>
                  </a:lnTo>
                  <a:lnTo>
                    <a:pt x="11179" y="7250"/>
                  </a:lnTo>
                  <a:lnTo>
                    <a:pt x="11179" y="2200"/>
                  </a:lnTo>
                  <a:lnTo>
                    <a:pt x="1610" y="2200"/>
                  </a:lnTo>
                  <a:lnTo>
                    <a:pt x="1610" y="3022"/>
                  </a:lnTo>
                  <a:lnTo>
                    <a:pt x="1543" y="3022"/>
                  </a:lnTo>
                  <a:cubicBezTo>
                    <a:pt x="1144" y="3022"/>
                    <a:pt x="822" y="2700"/>
                    <a:pt x="822" y="2303"/>
                  </a:cubicBezTo>
                  <a:cubicBezTo>
                    <a:pt x="822" y="1904"/>
                    <a:pt x="1144" y="1582"/>
                    <a:pt x="1543" y="1582"/>
                  </a:cubicBezTo>
                  <a:cubicBezTo>
                    <a:pt x="2435" y="1580"/>
                    <a:pt x="3173" y="890"/>
                    <a:pt x="3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6588369" y="2124246"/>
              <a:ext cx="345287" cy="133346"/>
            </a:xfrm>
            <a:custGeom>
              <a:rect b="b" l="l" r="r" t="t"/>
              <a:pathLst>
                <a:path extrusionOk="0" h="5397" w="13975">
                  <a:moveTo>
                    <a:pt x="6646" y="2300"/>
                  </a:moveTo>
                  <a:lnTo>
                    <a:pt x="6646" y="3121"/>
                  </a:lnTo>
                  <a:lnTo>
                    <a:pt x="1993" y="3121"/>
                  </a:lnTo>
                  <a:lnTo>
                    <a:pt x="1993" y="2300"/>
                  </a:lnTo>
                  <a:close/>
                  <a:moveTo>
                    <a:pt x="8890" y="2300"/>
                  </a:moveTo>
                  <a:cubicBezTo>
                    <a:pt x="9120" y="2300"/>
                    <a:pt x="9291" y="2488"/>
                    <a:pt x="9301" y="2711"/>
                  </a:cubicBezTo>
                  <a:cubicBezTo>
                    <a:pt x="9312" y="2931"/>
                    <a:pt x="9104" y="3121"/>
                    <a:pt x="8890" y="3121"/>
                  </a:cubicBezTo>
                  <a:cubicBezTo>
                    <a:pt x="8659" y="3121"/>
                    <a:pt x="8490" y="2933"/>
                    <a:pt x="8480" y="2711"/>
                  </a:cubicBezTo>
                  <a:cubicBezTo>
                    <a:pt x="8469" y="2488"/>
                    <a:pt x="8676" y="2300"/>
                    <a:pt x="8890" y="2300"/>
                  </a:cubicBezTo>
                  <a:close/>
                  <a:moveTo>
                    <a:pt x="11189" y="1488"/>
                  </a:moveTo>
                  <a:cubicBezTo>
                    <a:pt x="11864" y="1490"/>
                    <a:pt x="12410" y="2036"/>
                    <a:pt x="12410" y="2711"/>
                  </a:cubicBezTo>
                  <a:cubicBezTo>
                    <a:pt x="12410" y="3204"/>
                    <a:pt x="12114" y="3650"/>
                    <a:pt x="11657" y="3839"/>
                  </a:cubicBezTo>
                  <a:cubicBezTo>
                    <a:pt x="11505" y="3902"/>
                    <a:pt x="11346" y="3932"/>
                    <a:pt x="11188" y="3932"/>
                  </a:cubicBezTo>
                  <a:cubicBezTo>
                    <a:pt x="10871" y="3932"/>
                    <a:pt x="10558" y="3808"/>
                    <a:pt x="10325" y="3573"/>
                  </a:cubicBezTo>
                  <a:cubicBezTo>
                    <a:pt x="9976" y="3224"/>
                    <a:pt x="9871" y="2700"/>
                    <a:pt x="10061" y="2243"/>
                  </a:cubicBezTo>
                  <a:cubicBezTo>
                    <a:pt x="10250" y="1786"/>
                    <a:pt x="10695" y="1488"/>
                    <a:pt x="11189" y="1488"/>
                  </a:cubicBezTo>
                  <a:close/>
                  <a:moveTo>
                    <a:pt x="0" y="1"/>
                  </a:moveTo>
                  <a:lnTo>
                    <a:pt x="0" y="5397"/>
                  </a:lnTo>
                  <a:lnTo>
                    <a:pt x="13975" y="5397"/>
                  </a:lnTo>
                  <a:lnTo>
                    <a:pt x="13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63"/>
          <p:cNvGrpSpPr/>
          <p:nvPr/>
        </p:nvGrpSpPr>
        <p:grpSpPr>
          <a:xfrm>
            <a:off x="1746559" y="2300955"/>
            <a:ext cx="424086" cy="419962"/>
            <a:chOff x="-37385100" y="3949908"/>
            <a:chExt cx="321350" cy="318225"/>
          </a:xfrm>
        </p:grpSpPr>
        <p:sp>
          <p:nvSpPr>
            <p:cNvPr id="844" name="Google Shape;844;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3"/>
          <p:cNvGrpSpPr/>
          <p:nvPr/>
        </p:nvGrpSpPr>
        <p:grpSpPr>
          <a:xfrm>
            <a:off x="1844111" y="1447720"/>
            <a:ext cx="228528" cy="404205"/>
            <a:chOff x="3679778" y="1566573"/>
            <a:chExt cx="195189" cy="345238"/>
          </a:xfrm>
        </p:grpSpPr>
        <p:sp>
          <p:nvSpPr>
            <p:cNvPr id="847" name="Google Shape;847;p63"/>
            <p:cNvSpPr/>
            <p:nvPr/>
          </p:nvSpPr>
          <p:spPr>
            <a:xfrm>
              <a:off x="3818090" y="1759983"/>
              <a:ext cx="41187" cy="118497"/>
            </a:xfrm>
            <a:custGeom>
              <a:rect b="b" l="l" r="r" t="t"/>
              <a:pathLst>
                <a:path extrusionOk="0" h="4796" w="1667">
                  <a:moveTo>
                    <a:pt x="1666" y="1"/>
                  </a:moveTo>
                  <a:lnTo>
                    <a:pt x="326" y="1913"/>
                  </a:lnTo>
                  <a:cubicBezTo>
                    <a:pt x="114" y="2214"/>
                    <a:pt x="1" y="2575"/>
                    <a:pt x="1" y="2943"/>
                  </a:cubicBezTo>
                  <a:lnTo>
                    <a:pt x="1" y="3055"/>
                  </a:lnTo>
                  <a:cubicBezTo>
                    <a:pt x="4" y="3873"/>
                    <a:pt x="555" y="4589"/>
                    <a:pt x="1346" y="4796"/>
                  </a:cubicBezTo>
                  <a:cubicBezTo>
                    <a:pt x="1557" y="4376"/>
                    <a:pt x="1665" y="3885"/>
                    <a:pt x="1665" y="3342"/>
                  </a:cubicBezTo>
                  <a:lnTo>
                    <a:pt x="16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3679778" y="1759934"/>
              <a:ext cx="41187" cy="118596"/>
            </a:xfrm>
            <a:custGeom>
              <a:rect b="b" l="l" r="r" t="t"/>
              <a:pathLst>
                <a:path extrusionOk="0" h="4800" w="1667">
                  <a:moveTo>
                    <a:pt x="1" y="1"/>
                  </a:moveTo>
                  <a:lnTo>
                    <a:pt x="1" y="3344"/>
                  </a:lnTo>
                  <a:cubicBezTo>
                    <a:pt x="1" y="3887"/>
                    <a:pt x="110" y="4378"/>
                    <a:pt x="319" y="4799"/>
                  </a:cubicBezTo>
                  <a:cubicBezTo>
                    <a:pt x="1112" y="4591"/>
                    <a:pt x="1663" y="3877"/>
                    <a:pt x="1666" y="3058"/>
                  </a:cubicBezTo>
                  <a:lnTo>
                    <a:pt x="1666" y="2945"/>
                  </a:lnTo>
                  <a:cubicBezTo>
                    <a:pt x="1666" y="2577"/>
                    <a:pt x="1553" y="2216"/>
                    <a:pt x="1341" y="1915"/>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3"/>
            <p:cNvSpPr/>
            <p:nvPr/>
          </p:nvSpPr>
          <p:spPr>
            <a:xfrm>
              <a:off x="3686547" y="1734312"/>
              <a:ext cx="165960" cy="177499"/>
            </a:xfrm>
            <a:custGeom>
              <a:rect b="b" l="l" r="r" t="t"/>
              <a:pathLst>
                <a:path extrusionOk="0" h="7184" w="6717">
                  <a:moveTo>
                    <a:pt x="3768" y="978"/>
                  </a:moveTo>
                  <a:lnTo>
                    <a:pt x="3768" y="2522"/>
                  </a:lnTo>
                  <a:lnTo>
                    <a:pt x="2948" y="2522"/>
                  </a:lnTo>
                  <a:lnTo>
                    <a:pt x="2948" y="978"/>
                  </a:lnTo>
                  <a:close/>
                  <a:moveTo>
                    <a:pt x="0" y="0"/>
                  </a:moveTo>
                  <a:lnTo>
                    <a:pt x="1738" y="2481"/>
                  </a:lnTo>
                  <a:cubicBezTo>
                    <a:pt x="2048" y="2921"/>
                    <a:pt x="2214" y="3445"/>
                    <a:pt x="2212" y="3982"/>
                  </a:cubicBezTo>
                  <a:lnTo>
                    <a:pt x="2212" y="4094"/>
                  </a:lnTo>
                  <a:cubicBezTo>
                    <a:pt x="2212" y="5170"/>
                    <a:pt x="1553" y="6138"/>
                    <a:pt x="552" y="6531"/>
                  </a:cubicBezTo>
                  <a:cubicBezTo>
                    <a:pt x="990" y="6954"/>
                    <a:pt x="1567" y="7184"/>
                    <a:pt x="2192" y="7184"/>
                  </a:cubicBezTo>
                  <a:lnTo>
                    <a:pt x="4523" y="7184"/>
                  </a:lnTo>
                  <a:cubicBezTo>
                    <a:pt x="5150" y="7184"/>
                    <a:pt x="5725" y="6954"/>
                    <a:pt x="6163" y="6531"/>
                  </a:cubicBezTo>
                  <a:cubicBezTo>
                    <a:pt x="5747" y="6367"/>
                    <a:pt x="5381" y="6100"/>
                    <a:pt x="5097" y="5754"/>
                  </a:cubicBezTo>
                  <a:lnTo>
                    <a:pt x="5099" y="5754"/>
                  </a:lnTo>
                  <a:cubicBezTo>
                    <a:pt x="4715" y="5285"/>
                    <a:pt x="4505" y="4700"/>
                    <a:pt x="4505" y="4094"/>
                  </a:cubicBezTo>
                  <a:lnTo>
                    <a:pt x="4505" y="3982"/>
                  </a:lnTo>
                  <a:cubicBezTo>
                    <a:pt x="4505" y="3445"/>
                    <a:pt x="4669" y="2921"/>
                    <a:pt x="4979" y="2481"/>
                  </a:cubicBezTo>
                  <a:lnTo>
                    <a:pt x="6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3"/>
            <p:cNvSpPr/>
            <p:nvPr/>
          </p:nvSpPr>
          <p:spPr>
            <a:xfrm>
              <a:off x="3679827" y="1566573"/>
              <a:ext cx="195140" cy="147504"/>
            </a:xfrm>
            <a:custGeom>
              <a:rect b="b" l="l" r="r" t="t"/>
              <a:pathLst>
                <a:path extrusionOk="0" h="5970" w="7898">
                  <a:moveTo>
                    <a:pt x="3220" y="2323"/>
                  </a:moveTo>
                  <a:lnTo>
                    <a:pt x="3220" y="2325"/>
                  </a:lnTo>
                  <a:cubicBezTo>
                    <a:pt x="3221" y="2324"/>
                    <a:pt x="3221" y="2324"/>
                    <a:pt x="3221" y="2323"/>
                  </a:cubicBezTo>
                  <a:close/>
                  <a:moveTo>
                    <a:pt x="2609" y="2325"/>
                  </a:moveTo>
                  <a:cubicBezTo>
                    <a:pt x="1168" y="2326"/>
                    <a:pt x="0" y="3494"/>
                    <a:pt x="0" y="4934"/>
                  </a:cubicBezTo>
                  <a:lnTo>
                    <a:pt x="0" y="5969"/>
                  </a:lnTo>
                  <a:lnTo>
                    <a:pt x="3220" y="5969"/>
                  </a:lnTo>
                  <a:lnTo>
                    <a:pt x="3220" y="2325"/>
                  </a:lnTo>
                  <a:close/>
                  <a:moveTo>
                    <a:pt x="7076" y="0"/>
                  </a:moveTo>
                  <a:cubicBezTo>
                    <a:pt x="7076" y="385"/>
                    <a:pt x="6764" y="698"/>
                    <a:pt x="6377" y="698"/>
                  </a:cubicBezTo>
                  <a:lnTo>
                    <a:pt x="5201" y="698"/>
                  </a:lnTo>
                  <a:cubicBezTo>
                    <a:pt x="4219" y="698"/>
                    <a:pt x="3411" y="1396"/>
                    <a:pt x="3221" y="2323"/>
                  </a:cubicBezTo>
                  <a:lnTo>
                    <a:pt x="4040" y="2323"/>
                  </a:lnTo>
                  <a:lnTo>
                    <a:pt x="4040" y="5969"/>
                  </a:lnTo>
                  <a:lnTo>
                    <a:pt x="7262" y="5969"/>
                  </a:lnTo>
                  <a:lnTo>
                    <a:pt x="7262" y="4932"/>
                  </a:lnTo>
                  <a:cubicBezTo>
                    <a:pt x="7262" y="3492"/>
                    <a:pt x="6095" y="2325"/>
                    <a:pt x="4653" y="2323"/>
                  </a:cubicBezTo>
                  <a:lnTo>
                    <a:pt x="4042" y="2323"/>
                  </a:lnTo>
                  <a:cubicBezTo>
                    <a:pt x="4210" y="1856"/>
                    <a:pt x="4674" y="1518"/>
                    <a:pt x="5201" y="1518"/>
                  </a:cubicBezTo>
                  <a:lnTo>
                    <a:pt x="6377" y="1518"/>
                  </a:lnTo>
                  <a:cubicBezTo>
                    <a:pt x="7216" y="1518"/>
                    <a:pt x="7896" y="839"/>
                    <a:pt x="7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4" name="Shape 854"/>
        <p:cNvGrpSpPr/>
        <p:nvPr/>
      </p:nvGrpSpPr>
      <p:grpSpPr>
        <a:xfrm>
          <a:off x="0" y="0"/>
          <a:ext cx="0" cy="0"/>
          <a:chOff x="0" y="0"/>
          <a:chExt cx="0" cy="0"/>
        </a:xfrm>
      </p:grpSpPr>
      <p:sp>
        <p:nvSpPr>
          <p:cNvPr id="855" name="Google Shape;855;p64"/>
          <p:cNvSpPr/>
          <p:nvPr/>
        </p:nvSpPr>
        <p:spPr>
          <a:xfrm>
            <a:off x="1367005" y="2262275"/>
            <a:ext cx="21900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4"/>
          <p:cNvSpPr/>
          <p:nvPr/>
        </p:nvSpPr>
        <p:spPr>
          <a:xfrm>
            <a:off x="1367000" y="2262276"/>
            <a:ext cx="1824300" cy="386100"/>
          </a:xfrm>
          <a:prstGeom prst="parallelogram">
            <a:avLst>
              <a:gd fmla="val 34619" name="adj"/>
            </a:avLst>
          </a:prstGeom>
          <a:gradFill>
            <a:gsLst>
              <a:gs pos="0">
                <a:schemeClr val="accent1"/>
              </a:gs>
              <a:gs pos="100000">
                <a:schemeClr val="accent3"/>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txBox="1"/>
          <p:nvPr>
            <p:ph idx="2" type="title"/>
          </p:nvPr>
        </p:nvSpPr>
        <p:spPr>
          <a:xfrm>
            <a:off x="3810725" y="1433968"/>
            <a:ext cx="2190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858" name="Google Shape;858;p64"/>
          <p:cNvSpPr txBox="1"/>
          <p:nvPr>
            <p:ph idx="1" type="subTitle"/>
          </p:nvPr>
        </p:nvSpPr>
        <p:spPr>
          <a:xfrm>
            <a:off x="1367000" y="3404682"/>
            <a:ext cx="21900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859" name="Google Shape;859;p64"/>
          <p:cNvSpPr txBox="1"/>
          <p:nvPr>
            <p:ph idx="5" type="subTitle"/>
          </p:nvPr>
        </p:nvSpPr>
        <p:spPr>
          <a:xfrm>
            <a:off x="6238900" y="3404678"/>
            <a:ext cx="21900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860" name="Google Shape;860;p64"/>
          <p:cNvSpPr txBox="1"/>
          <p:nvPr>
            <p:ph type="title"/>
          </p:nvPr>
        </p:nvSpPr>
        <p:spPr>
          <a:xfrm>
            <a:off x="1367000" y="1431475"/>
            <a:ext cx="2190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861" name="Google Shape;861;p64"/>
          <p:cNvSpPr txBox="1"/>
          <p:nvPr>
            <p:ph idx="3" type="subTitle"/>
          </p:nvPr>
        </p:nvSpPr>
        <p:spPr>
          <a:xfrm>
            <a:off x="3810725" y="3408849"/>
            <a:ext cx="2190000" cy="7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862" name="Google Shape;862;p64"/>
          <p:cNvSpPr txBox="1"/>
          <p:nvPr>
            <p:ph idx="4" type="title"/>
          </p:nvPr>
        </p:nvSpPr>
        <p:spPr>
          <a:xfrm>
            <a:off x="6238900" y="1431472"/>
            <a:ext cx="2190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95%</a:t>
            </a:r>
            <a:endParaRPr/>
          </a:p>
        </p:txBody>
      </p:sp>
      <p:sp>
        <p:nvSpPr>
          <p:cNvPr id="863" name="Google Shape;863;p64"/>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866" name="Google Shape;866;p64">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867" name="Google Shape;867;p64">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868" name="Google Shape;868;p64"/>
          <p:cNvSpPr txBox="1"/>
          <p:nvPr>
            <p:ph idx="6" type="title"/>
          </p:nvPr>
        </p:nvSpPr>
        <p:spPr>
          <a:xfrm>
            <a:off x="1367000" y="521225"/>
            <a:ext cx="705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COMPUTER SKILLS</a:t>
            </a:r>
            <a:endParaRPr/>
          </a:p>
        </p:txBody>
      </p:sp>
      <p:sp>
        <p:nvSpPr>
          <p:cNvPr id="869" name="Google Shape;869;p64"/>
          <p:cNvSpPr/>
          <p:nvPr/>
        </p:nvSpPr>
        <p:spPr>
          <a:xfrm>
            <a:off x="3800455" y="2262275"/>
            <a:ext cx="21900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4"/>
          <p:cNvSpPr/>
          <p:nvPr/>
        </p:nvSpPr>
        <p:spPr>
          <a:xfrm>
            <a:off x="3800450" y="2262275"/>
            <a:ext cx="1511100" cy="386100"/>
          </a:xfrm>
          <a:prstGeom prst="parallelogram">
            <a:avLst>
              <a:gd fmla="val 34619" name="adj"/>
            </a:avLst>
          </a:prstGeom>
          <a:gradFill>
            <a:gsLst>
              <a:gs pos="0">
                <a:schemeClr val="accent1"/>
              </a:gs>
              <a:gs pos="100000">
                <a:schemeClr val="accent3"/>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4"/>
          <p:cNvSpPr/>
          <p:nvPr/>
        </p:nvSpPr>
        <p:spPr>
          <a:xfrm>
            <a:off x="6233905" y="2262275"/>
            <a:ext cx="21900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4"/>
          <p:cNvSpPr/>
          <p:nvPr/>
        </p:nvSpPr>
        <p:spPr>
          <a:xfrm>
            <a:off x="6233900" y="2262275"/>
            <a:ext cx="2023500" cy="386100"/>
          </a:xfrm>
          <a:prstGeom prst="parallelogram">
            <a:avLst>
              <a:gd fmla="val 34619" name="adj"/>
            </a:avLst>
          </a:prstGeom>
          <a:gradFill>
            <a:gsLst>
              <a:gs pos="0">
                <a:schemeClr val="accent1"/>
              </a:gs>
              <a:gs pos="100000">
                <a:schemeClr val="accent3"/>
              </a:gs>
            </a:gsLst>
            <a:lin ang="5400012"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4"/>
          <p:cNvSpPr txBox="1"/>
          <p:nvPr>
            <p:ph idx="7" type="title"/>
          </p:nvPr>
        </p:nvSpPr>
        <p:spPr>
          <a:xfrm>
            <a:off x="1367000" y="2876975"/>
            <a:ext cx="2190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74" name="Google Shape;874;p64"/>
          <p:cNvSpPr txBox="1"/>
          <p:nvPr>
            <p:ph idx="8" type="title"/>
          </p:nvPr>
        </p:nvSpPr>
        <p:spPr>
          <a:xfrm>
            <a:off x="3800450" y="2876975"/>
            <a:ext cx="2190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75" name="Google Shape;875;p64"/>
          <p:cNvSpPr txBox="1"/>
          <p:nvPr>
            <p:ph idx="9" type="title"/>
          </p:nvPr>
        </p:nvSpPr>
        <p:spPr>
          <a:xfrm>
            <a:off x="6238900" y="2876975"/>
            <a:ext cx="2190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76" name="Google Shape;876;p64">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877" name="Google Shape;877;p64">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878" name="Google Shape;878;p64">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EDUCATION</a:t>
            </a:r>
            <a:endParaRPr b="1" sz="1200">
              <a:solidFill>
                <a:schemeClr val="lt1"/>
              </a:solidFill>
            </a:endParaRPr>
          </a:p>
        </p:txBody>
      </p:sp>
      <p:sp>
        <p:nvSpPr>
          <p:cNvPr id="879" name="Google Shape;879;p64">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SKILLS</a:t>
            </a:r>
            <a:endParaRPr b="1" sz="1200">
              <a:solidFill>
                <a:schemeClr val="accent2"/>
              </a:solidFill>
            </a:endParaRPr>
          </a:p>
        </p:txBody>
      </p:sp>
      <p:sp>
        <p:nvSpPr>
          <p:cNvPr id="880" name="Google Shape;880;p64">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HOBBIES</a:t>
            </a:r>
            <a:endParaRPr b="1" sz="12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4" name="Shape 884"/>
        <p:cNvGrpSpPr/>
        <p:nvPr/>
      </p:nvGrpSpPr>
      <p:grpSpPr>
        <a:xfrm>
          <a:off x="0" y="0"/>
          <a:ext cx="0" cy="0"/>
          <a:chOff x="0" y="0"/>
          <a:chExt cx="0" cy="0"/>
        </a:xfrm>
      </p:grpSpPr>
      <p:sp>
        <p:nvSpPr>
          <p:cNvPr id="885" name="Google Shape;885;p65"/>
          <p:cNvSpPr txBox="1"/>
          <p:nvPr>
            <p:ph idx="15" type="title"/>
          </p:nvPr>
        </p:nvSpPr>
        <p:spPr>
          <a:xfrm>
            <a:off x="1367000" y="521225"/>
            <a:ext cx="705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HOBBIES</a:t>
            </a:r>
            <a:endParaRPr/>
          </a:p>
        </p:txBody>
      </p:sp>
      <p:sp>
        <p:nvSpPr>
          <p:cNvPr id="886" name="Google Shape;886;p65"/>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889" name="Google Shape;889;p65">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890" name="Google Shape;890;p65">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891" name="Google Shape;891;p65"/>
          <p:cNvSpPr txBox="1"/>
          <p:nvPr>
            <p:ph type="title"/>
          </p:nvPr>
        </p:nvSpPr>
        <p:spPr>
          <a:xfrm>
            <a:off x="1367000" y="1783417"/>
            <a:ext cx="2202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DRAWING</a:t>
            </a:r>
            <a:endParaRPr/>
          </a:p>
        </p:txBody>
      </p:sp>
      <p:sp>
        <p:nvSpPr>
          <p:cNvPr id="892" name="Google Shape;892;p65"/>
          <p:cNvSpPr txBox="1"/>
          <p:nvPr>
            <p:ph idx="1" type="subTitle"/>
          </p:nvPr>
        </p:nvSpPr>
        <p:spPr>
          <a:xfrm>
            <a:off x="1366925" y="2181025"/>
            <a:ext cx="2202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893" name="Google Shape;893;p65"/>
          <p:cNvSpPr txBox="1"/>
          <p:nvPr>
            <p:ph idx="2" type="title"/>
          </p:nvPr>
        </p:nvSpPr>
        <p:spPr>
          <a:xfrm>
            <a:off x="3794157" y="1783430"/>
            <a:ext cx="2202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DRUMS</a:t>
            </a:r>
            <a:endParaRPr/>
          </a:p>
        </p:txBody>
      </p:sp>
      <p:sp>
        <p:nvSpPr>
          <p:cNvPr id="894" name="Google Shape;894;p65"/>
          <p:cNvSpPr txBox="1"/>
          <p:nvPr>
            <p:ph idx="3" type="subTitle"/>
          </p:nvPr>
        </p:nvSpPr>
        <p:spPr>
          <a:xfrm>
            <a:off x="3794150" y="2190029"/>
            <a:ext cx="2202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95" name="Google Shape;895;p65"/>
          <p:cNvSpPr txBox="1"/>
          <p:nvPr>
            <p:ph idx="4" type="title"/>
          </p:nvPr>
        </p:nvSpPr>
        <p:spPr>
          <a:xfrm>
            <a:off x="1367000" y="3674925"/>
            <a:ext cx="2202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ROLE PLAYS</a:t>
            </a:r>
            <a:endParaRPr/>
          </a:p>
        </p:txBody>
      </p:sp>
      <p:sp>
        <p:nvSpPr>
          <p:cNvPr id="896" name="Google Shape;896;p65"/>
          <p:cNvSpPr txBox="1"/>
          <p:nvPr>
            <p:ph idx="5" type="subTitle"/>
          </p:nvPr>
        </p:nvSpPr>
        <p:spPr>
          <a:xfrm>
            <a:off x="1366925" y="4081524"/>
            <a:ext cx="2202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97" name="Google Shape;897;p65"/>
          <p:cNvSpPr txBox="1"/>
          <p:nvPr>
            <p:ph idx="6" type="title"/>
          </p:nvPr>
        </p:nvSpPr>
        <p:spPr>
          <a:xfrm>
            <a:off x="3794157" y="3674925"/>
            <a:ext cx="2202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RUGBY</a:t>
            </a:r>
            <a:endParaRPr/>
          </a:p>
        </p:txBody>
      </p:sp>
      <p:sp>
        <p:nvSpPr>
          <p:cNvPr id="898" name="Google Shape;898;p65"/>
          <p:cNvSpPr txBox="1"/>
          <p:nvPr>
            <p:ph idx="7" type="subTitle"/>
          </p:nvPr>
        </p:nvSpPr>
        <p:spPr>
          <a:xfrm>
            <a:off x="3794150" y="4081525"/>
            <a:ext cx="2202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Pluto is</a:t>
            </a:r>
            <a:r>
              <a:rPr lang="en"/>
              <a:t> now considered a dwarf planet</a:t>
            </a:r>
            <a:endParaRPr/>
          </a:p>
        </p:txBody>
      </p:sp>
      <p:sp>
        <p:nvSpPr>
          <p:cNvPr id="899" name="Google Shape;899;p65"/>
          <p:cNvSpPr txBox="1"/>
          <p:nvPr>
            <p:ph idx="8" type="title"/>
          </p:nvPr>
        </p:nvSpPr>
        <p:spPr>
          <a:xfrm>
            <a:off x="6221385" y="1783430"/>
            <a:ext cx="2202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CINEMA</a:t>
            </a:r>
            <a:endParaRPr/>
          </a:p>
        </p:txBody>
      </p:sp>
      <p:sp>
        <p:nvSpPr>
          <p:cNvPr id="900" name="Google Shape;900;p65"/>
          <p:cNvSpPr txBox="1"/>
          <p:nvPr>
            <p:ph idx="9" type="subTitle"/>
          </p:nvPr>
        </p:nvSpPr>
        <p:spPr>
          <a:xfrm>
            <a:off x="6221374" y="2190025"/>
            <a:ext cx="2202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01" name="Google Shape;901;p65"/>
          <p:cNvSpPr txBox="1"/>
          <p:nvPr>
            <p:ph idx="13" type="title"/>
          </p:nvPr>
        </p:nvSpPr>
        <p:spPr>
          <a:xfrm>
            <a:off x="6221386" y="3674925"/>
            <a:ext cx="2202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PHOTOGRAPHY</a:t>
            </a:r>
            <a:endParaRPr/>
          </a:p>
        </p:txBody>
      </p:sp>
      <p:sp>
        <p:nvSpPr>
          <p:cNvPr id="902" name="Google Shape;902;p65"/>
          <p:cNvSpPr txBox="1"/>
          <p:nvPr>
            <p:ph idx="14" type="subTitle"/>
          </p:nvPr>
        </p:nvSpPr>
        <p:spPr>
          <a:xfrm>
            <a:off x="6221374" y="4081525"/>
            <a:ext cx="2202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t>
            </a:r>
            <a:r>
              <a:rPr lang="en"/>
              <a:t>the farthest planet from the Sun</a:t>
            </a:r>
            <a:endParaRPr/>
          </a:p>
        </p:txBody>
      </p:sp>
      <p:sp>
        <p:nvSpPr>
          <p:cNvPr id="903" name="Google Shape;903;p65"/>
          <p:cNvSpPr/>
          <p:nvPr/>
        </p:nvSpPr>
        <p:spPr>
          <a:xfrm>
            <a:off x="2205650" y="1235263"/>
            <a:ext cx="525300" cy="5277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5"/>
          <p:cNvSpPr/>
          <p:nvPr/>
        </p:nvSpPr>
        <p:spPr>
          <a:xfrm>
            <a:off x="2205650" y="3126783"/>
            <a:ext cx="525300" cy="5277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5"/>
          <p:cNvSpPr/>
          <p:nvPr/>
        </p:nvSpPr>
        <p:spPr>
          <a:xfrm>
            <a:off x="4685800" y="1149531"/>
            <a:ext cx="525300" cy="5277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5"/>
          <p:cNvSpPr/>
          <p:nvPr/>
        </p:nvSpPr>
        <p:spPr>
          <a:xfrm>
            <a:off x="4685800" y="3126777"/>
            <a:ext cx="525300" cy="5277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5"/>
          <p:cNvSpPr/>
          <p:nvPr/>
        </p:nvSpPr>
        <p:spPr>
          <a:xfrm>
            <a:off x="7059950" y="1149531"/>
            <a:ext cx="525300" cy="5277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5"/>
          <p:cNvSpPr/>
          <p:nvPr/>
        </p:nvSpPr>
        <p:spPr>
          <a:xfrm>
            <a:off x="7059950" y="3126777"/>
            <a:ext cx="525300" cy="527700"/>
          </a:xfrm>
          <a:prstGeom prst="rect">
            <a:avLst/>
          </a:prstGeom>
          <a:gradFill>
            <a:gsLst>
              <a:gs pos="0">
                <a:srgbClr val="F37CC0"/>
              </a:gs>
              <a:gs pos="100000">
                <a:srgbClr val="D11C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65"/>
          <p:cNvGrpSpPr/>
          <p:nvPr/>
        </p:nvGrpSpPr>
        <p:grpSpPr>
          <a:xfrm>
            <a:off x="2311654" y="1321020"/>
            <a:ext cx="313293" cy="356205"/>
            <a:chOff x="-49378250" y="3920375"/>
            <a:chExt cx="264650" cy="300900"/>
          </a:xfrm>
        </p:grpSpPr>
        <p:sp>
          <p:nvSpPr>
            <p:cNvPr id="910" name="Google Shape;910;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65"/>
          <p:cNvGrpSpPr/>
          <p:nvPr/>
        </p:nvGrpSpPr>
        <p:grpSpPr>
          <a:xfrm>
            <a:off x="4769160" y="1234577"/>
            <a:ext cx="358588" cy="357642"/>
            <a:chOff x="7083760" y="1971660"/>
            <a:chExt cx="358588" cy="357642"/>
          </a:xfrm>
        </p:grpSpPr>
        <p:sp>
          <p:nvSpPr>
            <p:cNvPr id="918" name="Google Shape;918;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5"/>
          <p:cNvGrpSpPr/>
          <p:nvPr/>
        </p:nvGrpSpPr>
        <p:grpSpPr>
          <a:xfrm>
            <a:off x="7165951" y="1235678"/>
            <a:ext cx="356221" cy="355451"/>
            <a:chOff x="-13512225" y="4080275"/>
            <a:chExt cx="353675" cy="352875"/>
          </a:xfrm>
        </p:grpSpPr>
        <p:sp>
          <p:nvSpPr>
            <p:cNvPr id="931" name="Google Shape;931;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65"/>
          <p:cNvGrpSpPr/>
          <p:nvPr/>
        </p:nvGrpSpPr>
        <p:grpSpPr>
          <a:xfrm>
            <a:off x="2291927" y="3218097"/>
            <a:ext cx="352749" cy="345065"/>
            <a:chOff x="8076477" y="2669540"/>
            <a:chExt cx="352749" cy="345065"/>
          </a:xfrm>
        </p:grpSpPr>
        <p:sp>
          <p:nvSpPr>
            <p:cNvPr id="943" name="Google Shape;943;p65"/>
            <p:cNvSpPr/>
            <p:nvPr/>
          </p:nvSpPr>
          <p:spPr>
            <a:xfrm>
              <a:off x="8171082" y="2856403"/>
              <a:ext cx="67550" cy="67501"/>
            </a:xfrm>
            <a:custGeom>
              <a:rect b="b" l="l" r="r" t="t"/>
              <a:pathLst>
                <a:path extrusionOk="0" h="2732" w="2734">
                  <a:moveTo>
                    <a:pt x="850" y="1"/>
                  </a:moveTo>
                  <a:lnTo>
                    <a:pt x="1" y="848"/>
                  </a:lnTo>
                  <a:lnTo>
                    <a:pt x="1884" y="2731"/>
                  </a:lnTo>
                  <a:lnTo>
                    <a:pt x="2733" y="1884"/>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5"/>
            <p:cNvSpPr/>
            <p:nvPr/>
          </p:nvSpPr>
          <p:spPr>
            <a:xfrm>
              <a:off x="8267367" y="2669540"/>
              <a:ext cx="158128" cy="158079"/>
            </a:xfrm>
            <a:custGeom>
              <a:rect b="b" l="l" r="r" t="t"/>
              <a:pathLst>
                <a:path extrusionOk="0" h="6398" w="6400">
                  <a:moveTo>
                    <a:pt x="6400" y="1"/>
                  </a:moveTo>
                  <a:lnTo>
                    <a:pt x="4148" y="367"/>
                  </a:lnTo>
                  <a:lnTo>
                    <a:pt x="0" y="4515"/>
                  </a:lnTo>
                  <a:lnTo>
                    <a:pt x="1885" y="6398"/>
                  </a:lnTo>
                  <a:lnTo>
                    <a:pt x="6033" y="2250"/>
                  </a:lnTo>
                  <a:lnTo>
                    <a:pt x="6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8076477" y="2891686"/>
              <a:ext cx="126873" cy="122895"/>
            </a:xfrm>
            <a:custGeom>
              <a:rect b="b" l="l" r="r" t="t"/>
              <a:pathLst>
                <a:path extrusionOk="0" h="4974" w="5135">
                  <a:moveTo>
                    <a:pt x="3251" y="1"/>
                  </a:moveTo>
                  <a:lnTo>
                    <a:pt x="2202" y="1050"/>
                  </a:lnTo>
                  <a:cubicBezTo>
                    <a:pt x="2175" y="1049"/>
                    <a:pt x="2149" y="1048"/>
                    <a:pt x="2122" y="1048"/>
                  </a:cubicBezTo>
                  <a:cubicBezTo>
                    <a:pt x="1345" y="1048"/>
                    <a:pt x="639" y="1507"/>
                    <a:pt x="326" y="2224"/>
                  </a:cubicBezTo>
                  <a:cubicBezTo>
                    <a:pt x="0" y="2964"/>
                    <a:pt x="163" y="3827"/>
                    <a:pt x="735" y="4398"/>
                  </a:cubicBezTo>
                  <a:cubicBezTo>
                    <a:pt x="1111" y="4775"/>
                    <a:pt x="1614" y="4974"/>
                    <a:pt x="2125" y="4974"/>
                  </a:cubicBezTo>
                  <a:cubicBezTo>
                    <a:pt x="2390" y="4974"/>
                    <a:pt x="2658" y="4920"/>
                    <a:pt x="2911" y="4809"/>
                  </a:cubicBezTo>
                  <a:cubicBezTo>
                    <a:pt x="3652" y="4486"/>
                    <a:pt x="4118" y="3739"/>
                    <a:pt x="4085" y="2933"/>
                  </a:cubicBezTo>
                  <a:lnTo>
                    <a:pt x="5134" y="1884"/>
                  </a:lnTo>
                  <a:lnTo>
                    <a:pt x="3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8080208" y="2669540"/>
              <a:ext cx="254512" cy="254388"/>
            </a:xfrm>
            <a:custGeom>
              <a:rect b="b" l="l" r="r" t="t"/>
              <a:pathLst>
                <a:path extrusionOk="0" h="10296" w="10301">
                  <a:moveTo>
                    <a:pt x="0" y="1"/>
                  </a:moveTo>
                  <a:lnTo>
                    <a:pt x="365" y="2238"/>
                  </a:lnTo>
                  <a:lnTo>
                    <a:pt x="365" y="2240"/>
                  </a:lnTo>
                  <a:lnTo>
                    <a:pt x="8421" y="10296"/>
                  </a:lnTo>
                  <a:lnTo>
                    <a:pt x="10301" y="8416"/>
                  </a:lnTo>
                  <a:lnTo>
                    <a:pt x="2260" y="377"/>
                  </a:lnTo>
                  <a:lnTo>
                    <a:pt x="2250" y="36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5"/>
            <p:cNvSpPr/>
            <p:nvPr/>
          </p:nvSpPr>
          <p:spPr>
            <a:xfrm>
              <a:off x="8302501" y="2891859"/>
              <a:ext cx="126725" cy="122747"/>
            </a:xfrm>
            <a:custGeom>
              <a:rect b="b" l="l" r="r" t="t"/>
              <a:pathLst>
                <a:path extrusionOk="0" h="4968" w="5129">
                  <a:moveTo>
                    <a:pt x="1884" y="0"/>
                  </a:moveTo>
                  <a:lnTo>
                    <a:pt x="1" y="1883"/>
                  </a:lnTo>
                  <a:lnTo>
                    <a:pt x="1044" y="2926"/>
                  </a:lnTo>
                  <a:cubicBezTo>
                    <a:pt x="1011" y="3734"/>
                    <a:pt x="1477" y="4479"/>
                    <a:pt x="2218" y="4802"/>
                  </a:cubicBezTo>
                  <a:cubicBezTo>
                    <a:pt x="2472" y="4914"/>
                    <a:pt x="2740" y="4968"/>
                    <a:pt x="3006" y="4968"/>
                  </a:cubicBezTo>
                  <a:cubicBezTo>
                    <a:pt x="3517" y="4968"/>
                    <a:pt x="4018" y="4769"/>
                    <a:pt x="4394" y="4393"/>
                  </a:cubicBezTo>
                  <a:cubicBezTo>
                    <a:pt x="4966" y="3821"/>
                    <a:pt x="5128" y="2959"/>
                    <a:pt x="4803" y="2217"/>
                  </a:cubicBezTo>
                  <a:cubicBezTo>
                    <a:pt x="4490" y="1500"/>
                    <a:pt x="3783" y="1041"/>
                    <a:pt x="3006" y="1041"/>
                  </a:cubicBezTo>
                  <a:cubicBezTo>
                    <a:pt x="2980" y="1041"/>
                    <a:pt x="2953" y="1042"/>
                    <a:pt x="2927" y="1043"/>
                  </a:cubicBezTo>
                  <a:lnTo>
                    <a:pt x="1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p:nvPr/>
          </p:nvSpPr>
          <p:spPr>
            <a:xfrm>
              <a:off x="8135948" y="2856527"/>
              <a:ext cx="35159" cy="35183"/>
            </a:xfrm>
            <a:custGeom>
              <a:rect b="b" l="l" r="r" t="t"/>
              <a:pathLst>
                <a:path extrusionOk="0" h="1424" w="1423">
                  <a:moveTo>
                    <a:pt x="581" y="1"/>
                  </a:moveTo>
                  <a:lnTo>
                    <a:pt x="0" y="581"/>
                  </a:lnTo>
                  <a:lnTo>
                    <a:pt x="843" y="1424"/>
                  </a:lnTo>
                  <a:lnTo>
                    <a:pt x="1423" y="843"/>
                  </a:lnTo>
                  <a:lnTo>
                    <a:pt x="5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p:nvPr/>
          </p:nvSpPr>
          <p:spPr>
            <a:xfrm>
              <a:off x="8203251" y="2923929"/>
              <a:ext cx="35035" cy="35035"/>
            </a:xfrm>
            <a:custGeom>
              <a:rect b="b" l="l" r="r" t="t"/>
              <a:pathLst>
                <a:path extrusionOk="0" h="1418" w="1418">
                  <a:moveTo>
                    <a:pt x="580" y="0"/>
                  </a:moveTo>
                  <a:lnTo>
                    <a:pt x="0" y="580"/>
                  </a:lnTo>
                  <a:lnTo>
                    <a:pt x="837" y="1417"/>
                  </a:lnTo>
                  <a:lnTo>
                    <a:pt x="1418" y="837"/>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8266848" y="2924052"/>
              <a:ext cx="35604" cy="35579"/>
            </a:xfrm>
            <a:custGeom>
              <a:rect b="b" l="l" r="r" t="t"/>
              <a:pathLst>
                <a:path extrusionOk="0" h="1440" w="1441">
                  <a:moveTo>
                    <a:pt x="860" y="0"/>
                  </a:moveTo>
                  <a:lnTo>
                    <a:pt x="1" y="860"/>
                  </a:lnTo>
                  <a:lnTo>
                    <a:pt x="581" y="1440"/>
                  </a:lnTo>
                  <a:lnTo>
                    <a:pt x="1441" y="580"/>
                  </a:lnTo>
                  <a:lnTo>
                    <a:pt x="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p:nvPr/>
          </p:nvSpPr>
          <p:spPr>
            <a:xfrm>
              <a:off x="8334918" y="2857293"/>
              <a:ext cx="34368" cy="34590"/>
            </a:xfrm>
            <a:custGeom>
              <a:rect b="b" l="l" r="r" t="t"/>
              <a:pathLst>
                <a:path extrusionOk="0" h="1400" w="1391">
                  <a:moveTo>
                    <a:pt x="810" y="1"/>
                  </a:moveTo>
                  <a:lnTo>
                    <a:pt x="0" y="810"/>
                  </a:lnTo>
                  <a:lnTo>
                    <a:pt x="572" y="1399"/>
                  </a:lnTo>
                  <a:lnTo>
                    <a:pt x="1390" y="579"/>
                  </a:lnTo>
                  <a:lnTo>
                    <a:pt x="8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5"/>
          <p:cNvGrpSpPr/>
          <p:nvPr/>
        </p:nvGrpSpPr>
        <p:grpSpPr>
          <a:xfrm>
            <a:off x="4769153" y="3207064"/>
            <a:ext cx="380081" cy="367111"/>
            <a:chOff x="-38905225" y="3591875"/>
            <a:chExt cx="325300" cy="314200"/>
          </a:xfrm>
        </p:grpSpPr>
        <p:sp>
          <p:nvSpPr>
            <p:cNvPr id="953" name="Google Shape;953;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65"/>
          <p:cNvGrpSpPr/>
          <p:nvPr/>
        </p:nvGrpSpPr>
        <p:grpSpPr>
          <a:xfrm>
            <a:off x="7152982" y="3241534"/>
            <a:ext cx="339235" cy="298186"/>
            <a:chOff x="898875" y="244725"/>
            <a:chExt cx="481800" cy="423500"/>
          </a:xfrm>
        </p:grpSpPr>
        <p:sp>
          <p:nvSpPr>
            <p:cNvPr id="957" name="Google Shape;957;p6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 name="Google Shape;958;p6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 name="Google Shape;959;p6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 name="Google Shape;960;p6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 name="Google Shape;961;p6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 name="Google Shape;962;p6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63" name="Google Shape;963;p65">
            <a:hlinkClick action="ppaction://hlinksldjump" r:id="rId3"/>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964" name="Google Shape;964;p65">
            <a:hlinkClick action="ppaction://hlinksldjump" r:id="rId4"/>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965" name="Google Shape;965;p65">
            <a:hlinkClick action="ppaction://hlinksldjump" r:id="rId5"/>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EDUCATION</a:t>
            </a:r>
            <a:endParaRPr b="1" sz="1200"/>
          </a:p>
        </p:txBody>
      </p:sp>
      <p:sp>
        <p:nvSpPr>
          <p:cNvPr id="966" name="Google Shape;966;p65">
            <a:hlinkClick action="ppaction://hlinksldjump" r:id="rId6"/>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967" name="Google Shape;967;p65">
            <a:hlinkClick action="ppaction://hlinksldjump" r:id="rId7"/>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HOBBIES</a:t>
            </a:r>
            <a:endParaRPr b="1" sz="1200">
              <a:solidFill>
                <a:schemeClr val="accen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pic>
        <p:nvPicPr>
          <p:cNvPr id="972" name="Google Shape;972;p66"/>
          <p:cNvPicPr preferRelativeResize="0"/>
          <p:nvPr/>
        </p:nvPicPr>
        <p:blipFill rotWithShape="1">
          <a:blip r:embed="rId3">
            <a:alphaModFix/>
          </a:blip>
          <a:srcRect b="3809" l="10514" r="45047" t="14610"/>
          <a:stretch/>
        </p:blipFill>
        <p:spPr>
          <a:xfrm>
            <a:off x="5380250" y="535000"/>
            <a:ext cx="3763599" cy="4604749"/>
          </a:xfrm>
          <a:prstGeom prst="rect">
            <a:avLst/>
          </a:prstGeom>
          <a:noFill/>
          <a:ln>
            <a:noFill/>
          </a:ln>
        </p:spPr>
      </p:pic>
      <p:sp>
        <p:nvSpPr>
          <p:cNvPr id="973" name="Google Shape;973;p66"/>
          <p:cNvSpPr/>
          <p:nvPr/>
        </p:nvSpPr>
        <p:spPr>
          <a:xfrm>
            <a:off x="5380250" y="538725"/>
            <a:ext cx="3763500" cy="4604700"/>
          </a:xfrm>
          <a:prstGeom prst="rect">
            <a:avLst/>
          </a:prstGeom>
          <a:gradFill>
            <a:gsLst>
              <a:gs pos="0">
                <a:srgbClr val="262444">
                  <a:alpha val="44313"/>
                </a:srgbClr>
              </a:gs>
              <a:gs pos="100000">
                <a:srgbClr val="070BB3">
                  <a:alpha val="4509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CONTACT ME!</a:t>
            </a:r>
            <a:endParaRPr/>
          </a:p>
        </p:txBody>
      </p:sp>
      <p:sp>
        <p:nvSpPr>
          <p:cNvPr id="975" name="Google Shape;975;p66"/>
          <p:cNvSpPr txBox="1"/>
          <p:nvPr>
            <p:ph idx="4294967295" type="body"/>
          </p:nvPr>
        </p:nvSpPr>
        <p:spPr>
          <a:xfrm>
            <a:off x="1367000" y="1352725"/>
            <a:ext cx="3221100" cy="404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chemeClr val="lt1"/>
              </a:buClr>
              <a:buSzPts val="2500"/>
              <a:buFont typeface="Architects Daughter"/>
              <a:buChar char="●"/>
            </a:pPr>
            <a:r>
              <a:rPr b="1" lang="en" sz="2500">
                <a:solidFill>
                  <a:schemeClr val="lt1"/>
                </a:solidFill>
                <a:latin typeface="Roboto Condensed"/>
                <a:ea typeface="Roboto Condensed"/>
                <a:cs typeface="Roboto Condensed"/>
                <a:sym typeface="Roboto Condensed"/>
              </a:rPr>
              <a:t>ADDRESS</a:t>
            </a:r>
            <a:endParaRPr b="1" sz="2500">
              <a:solidFill>
                <a:schemeClr val="lt1"/>
              </a:solidFill>
            </a:endParaRPr>
          </a:p>
        </p:txBody>
      </p:sp>
      <p:sp>
        <p:nvSpPr>
          <p:cNvPr id="976" name="Google Shape;976;p66"/>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6"/>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6"/>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979" name="Google Shape;979;p66">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980" name="Google Shape;980;p66">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981" name="Google Shape;981;p66">
            <a:hlinkClick action="ppaction://hlinksldjump" r:id="rId4"/>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982" name="Google Shape;982;p66">
            <a:hlinkClick action="ppaction://hlinksldjump" r:id="rId5"/>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983" name="Google Shape;983;p66">
            <a:hlinkClick action="ppaction://hlinksldjump" r:id="rId6"/>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EDUCATION</a:t>
            </a:r>
            <a:endParaRPr b="1" sz="1200"/>
          </a:p>
        </p:txBody>
      </p:sp>
      <p:sp>
        <p:nvSpPr>
          <p:cNvPr id="984" name="Google Shape;984;p66">
            <a:hlinkClick action="ppaction://hlinksldjump" r:id="rId7"/>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985" name="Google Shape;985;p66">
            <a:hlinkClick action="ppaction://hlinksldjump" r:id="rId8"/>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sp>
        <p:nvSpPr>
          <p:cNvPr id="986" name="Google Shape;986;p66"/>
          <p:cNvSpPr txBox="1"/>
          <p:nvPr>
            <p:ph idx="4294967295" type="body"/>
          </p:nvPr>
        </p:nvSpPr>
        <p:spPr>
          <a:xfrm>
            <a:off x="1367000" y="1767000"/>
            <a:ext cx="3221100" cy="33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solidFill>
                  <a:schemeClr val="lt1"/>
                </a:solidFill>
              </a:rPr>
              <a:t>Your address here</a:t>
            </a:r>
            <a:endParaRPr sz="2400">
              <a:solidFill>
                <a:schemeClr val="lt1"/>
              </a:solidFill>
              <a:latin typeface="Roboto Condensed"/>
              <a:ea typeface="Roboto Condensed"/>
              <a:cs typeface="Roboto Condensed"/>
              <a:sym typeface="Roboto Condensed"/>
            </a:endParaRPr>
          </a:p>
        </p:txBody>
      </p:sp>
      <p:sp>
        <p:nvSpPr>
          <p:cNvPr id="987" name="Google Shape;987;p66"/>
          <p:cNvSpPr txBox="1"/>
          <p:nvPr>
            <p:ph idx="4294967295" type="body"/>
          </p:nvPr>
        </p:nvSpPr>
        <p:spPr>
          <a:xfrm>
            <a:off x="1367000" y="2098200"/>
            <a:ext cx="3221100" cy="404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chemeClr val="lt1"/>
              </a:buClr>
              <a:buSzPts val="2500"/>
              <a:buFont typeface="Architects Daughter"/>
              <a:buChar char="●"/>
            </a:pPr>
            <a:r>
              <a:rPr b="1" lang="en" sz="2500">
                <a:solidFill>
                  <a:schemeClr val="lt1"/>
                </a:solidFill>
                <a:latin typeface="Roboto Condensed"/>
                <a:ea typeface="Roboto Condensed"/>
                <a:cs typeface="Roboto Condensed"/>
                <a:sym typeface="Roboto Condensed"/>
              </a:rPr>
              <a:t>PHONE</a:t>
            </a:r>
            <a:endParaRPr b="1" sz="2500">
              <a:solidFill>
                <a:schemeClr val="lt1"/>
              </a:solidFill>
            </a:endParaRPr>
          </a:p>
        </p:txBody>
      </p:sp>
      <p:sp>
        <p:nvSpPr>
          <p:cNvPr id="988" name="Google Shape;988;p66"/>
          <p:cNvSpPr txBox="1"/>
          <p:nvPr>
            <p:ph idx="4294967295" type="body"/>
          </p:nvPr>
        </p:nvSpPr>
        <p:spPr>
          <a:xfrm>
            <a:off x="1367000" y="2512475"/>
            <a:ext cx="3221100" cy="33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solidFill>
                  <a:schemeClr val="lt1"/>
                </a:solidFill>
              </a:rPr>
              <a:t>001 664 123 4567</a:t>
            </a:r>
            <a:endParaRPr sz="2400">
              <a:solidFill>
                <a:schemeClr val="lt1"/>
              </a:solidFill>
              <a:latin typeface="Roboto Condensed"/>
              <a:ea typeface="Roboto Condensed"/>
              <a:cs typeface="Roboto Condensed"/>
              <a:sym typeface="Roboto Condensed"/>
            </a:endParaRPr>
          </a:p>
        </p:txBody>
      </p:sp>
      <p:sp>
        <p:nvSpPr>
          <p:cNvPr id="989" name="Google Shape;989;p66"/>
          <p:cNvSpPr txBox="1"/>
          <p:nvPr>
            <p:ph idx="4294967295" type="body"/>
          </p:nvPr>
        </p:nvSpPr>
        <p:spPr>
          <a:xfrm>
            <a:off x="1367000" y="2843675"/>
            <a:ext cx="3221100" cy="404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chemeClr val="lt1"/>
              </a:buClr>
              <a:buSzPts val="2500"/>
              <a:buFont typeface="Architects Daughter"/>
              <a:buChar char="●"/>
            </a:pPr>
            <a:r>
              <a:rPr b="1" lang="en" sz="2500">
                <a:latin typeface="Roboto Condensed"/>
                <a:ea typeface="Roboto Condensed"/>
                <a:cs typeface="Roboto Condensed"/>
                <a:sym typeface="Roboto Condensed"/>
              </a:rPr>
              <a:t>MOBILE</a:t>
            </a:r>
            <a:endParaRPr b="1" sz="2500">
              <a:solidFill>
                <a:schemeClr val="lt1"/>
              </a:solidFill>
            </a:endParaRPr>
          </a:p>
        </p:txBody>
      </p:sp>
      <p:sp>
        <p:nvSpPr>
          <p:cNvPr id="990" name="Google Shape;990;p66"/>
          <p:cNvSpPr txBox="1"/>
          <p:nvPr>
            <p:ph idx="4294967295" type="body"/>
          </p:nvPr>
        </p:nvSpPr>
        <p:spPr>
          <a:xfrm>
            <a:off x="1367000" y="3257950"/>
            <a:ext cx="3221100" cy="33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solidFill>
                  <a:schemeClr val="lt1"/>
                </a:solidFill>
              </a:rPr>
              <a:t>001 664 123 4567</a:t>
            </a:r>
            <a:endParaRPr>
              <a:solidFill>
                <a:schemeClr val="lt1"/>
              </a:solidFill>
            </a:endParaRPr>
          </a:p>
        </p:txBody>
      </p:sp>
      <p:sp>
        <p:nvSpPr>
          <p:cNvPr id="991" name="Google Shape;991;p66"/>
          <p:cNvSpPr txBox="1"/>
          <p:nvPr>
            <p:ph idx="4294967295" type="body"/>
          </p:nvPr>
        </p:nvSpPr>
        <p:spPr>
          <a:xfrm>
            <a:off x="1367000" y="3589150"/>
            <a:ext cx="3221100" cy="404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chemeClr val="lt1"/>
              </a:buClr>
              <a:buSzPts val="2500"/>
              <a:buFont typeface="Architects Daughter"/>
              <a:buChar char="●"/>
            </a:pPr>
            <a:r>
              <a:rPr b="1" lang="en" sz="2500">
                <a:latin typeface="Roboto Condensed"/>
                <a:ea typeface="Roboto Condensed"/>
                <a:cs typeface="Roboto Condensed"/>
                <a:sym typeface="Roboto Condensed"/>
              </a:rPr>
              <a:t>EMAIL</a:t>
            </a:r>
            <a:endParaRPr b="1" sz="2500">
              <a:solidFill>
                <a:schemeClr val="lt1"/>
              </a:solidFill>
            </a:endParaRPr>
          </a:p>
        </p:txBody>
      </p:sp>
      <p:sp>
        <p:nvSpPr>
          <p:cNvPr id="992" name="Google Shape;992;p66"/>
          <p:cNvSpPr txBox="1"/>
          <p:nvPr>
            <p:ph idx="4294967295" type="body"/>
          </p:nvPr>
        </p:nvSpPr>
        <p:spPr>
          <a:xfrm>
            <a:off x="1367000" y="4003425"/>
            <a:ext cx="3221100" cy="33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solidFill>
                  <a:schemeClr val="lt1"/>
                </a:solidFill>
              </a:rPr>
              <a:t>Email address here</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6" name="Shape 996"/>
        <p:cNvGrpSpPr/>
        <p:nvPr/>
      </p:nvGrpSpPr>
      <p:grpSpPr>
        <a:xfrm>
          <a:off x="0" y="0"/>
          <a:ext cx="0" cy="0"/>
          <a:chOff x="0" y="0"/>
          <a:chExt cx="0" cy="0"/>
        </a:xfrm>
      </p:grpSpPr>
      <p:sp>
        <p:nvSpPr>
          <p:cNvPr id="997" name="Google Shape;997;p67"/>
          <p:cNvSpPr txBox="1"/>
          <p:nvPr>
            <p:ph type="title"/>
          </p:nvPr>
        </p:nvSpPr>
        <p:spPr>
          <a:xfrm>
            <a:off x="1514088" y="1751175"/>
            <a:ext cx="2791800" cy="112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COMPUTER MOCKUP</a:t>
            </a:r>
            <a:endParaRPr/>
          </a:p>
        </p:txBody>
      </p:sp>
      <p:sp>
        <p:nvSpPr>
          <p:cNvPr id="998" name="Google Shape;998;p67"/>
          <p:cNvSpPr txBox="1"/>
          <p:nvPr>
            <p:ph idx="1" type="subTitle"/>
          </p:nvPr>
        </p:nvSpPr>
        <p:spPr>
          <a:xfrm>
            <a:off x="1514088" y="3139825"/>
            <a:ext cx="2791800" cy="97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999" name="Google Shape;999;p67"/>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7"/>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7"/>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1002" name="Google Shape;1002;p67">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1003" name="Google Shape;1003;p67">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grpSp>
        <p:nvGrpSpPr>
          <p:cNvPr id="1004" name="Google Shape;1004;p67"/>
          <p:cNvGrpSpPr/>
          <p:nvPr/>
        </p:nvGrpSpPr>
        <p:grpSpPr>
          <a:xfrm>
            <a:off x="4732988" y="910998"/>
            <a:ext cx="3543819" cy="3203808"/>
            <a:chOff x="996075" y="1070360"/>
            <a:chExt cx="3543819" cy="3203808"/>
          </a:xfrm>
        </p:grpSpPr>
        <p:sp>
          <p:nvSpPr>
            <p:cNvPr id="1005" name="Google Shape;1005;p67"/>
            <p:cNvSpPr/>
            <p:nvPr/>
          </p:nvSpPr>
          <p:spPr>
            <a:xfrm>
              <a:off x="996075" y="1177795"/>
              <a:ext cx="3543819" cy="2399504"/>
            </a:xfrm>
            <a:custGeom>
              <a:rect b="b" l="l" r="r" t="t"/>
              <a:pathLst>
                <a:path extrusionOk="0" h="64948" w="95915">
                  <a:moveTo>
                    <a:pt x="3184" y="0"/>
                  </a:moveTo>
                  <a:cubicBezTo>
                    <a:pt x="1444" y="0"/>
                    <a:pt x="1" y="1444"/>
                    <a:pt x="1" y="3184"/>
                  </a:cubicBezTo>
                  <a:lnTo>
                    <a:pt x="1" y="61764"/>
                  </a:lnTo>
                  <a:cubicBezTo>
                    <a:pt x="1" y="63525"/>
                    <a:pt x="1444" y="64948"/>
                    <a:pt x="3184" y="64948"/>
                  </a:cubicBezTo>
                  <a:lnTo>
                    <a:pt x="92731" y="64948"/>
                  </a:lnTo>
                  <a:cubicBezTo>
                    <a:pt x="94492" y="64948"/>
                    <a:pt x="95914" y="63525"/>
                    <a:pt x="95914" y="61764"/>
                  </a:cubicBezTo>
                  <a:lnTo>
                    <a:pt x="95914" y="3184"/>
                  </a:lnTo>
                  <a:cubicBezTo>
                    <a:pt x="95914" y="1444"/>
                    <a:pt x="94492" y="0"/>
                    <a:pt x="92731"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a:off x="996075" y="1070360"/>
              <a:ext cx="3543819" cy="2186996"/>
            </a:xfrm>
            <a:custGeom>
              <a:rect b="b" l="l" r="r" t="t"/>
              <a:pathLst>
                <a:path extrusionOk="0" h="59196" w="95915">
                  <a:moveTo>
                    <a:pt x="92731" y="3142"/>
                  </a:moveTo>
                  <a:lnTo>
                    <a:pt x="92731" y="55567"/>
                  </a:lnTo>
                  <a:lnTo>
                    <a:pt x="3184" y="55567"/>
                  </a:lnTo>
                  <a:lnTo>
                    <a:pt x="3184" y="3142"/>
                  </a:lnTo>
                  <a:close/>
                  <a:moveTo>
                    <a:pt x="3184" y="1"/>
                  </a:moveTo>
                  <a:cubicBezTo>
                    <a:pt x="1444" y="1"/>
                    <a:pt x="1" y="1423"/>
                    <a:pt x="1" y="3184"/>
                  </a:cubicBezTo>
                  <a:lnTo>
                    <a:pt x="1" y="59196"/>
                  </a:lnTo>
                  <a:lnTo>
                    <a:pt x="95914" y="59196"/>
                  </a:lnTo>
                  <a:lnTo>
                    <a:pt x="95914" y="3184"/>
                  </a:lnTo>
                  <a:cubicBezTo>
                    <a:pt x="95914" y="1423"/>
                    <a:pt x="94492" y="1"/>
                    <a:pt x="92731"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7"/>
            <p:cNvSpPr/>
            <p:nvPr/>
          </p:nvSpPr>
          <p:spPr>
            <a:xfrm>
              <a:off x="2369182" y="3577231"/>
              <a:ext cx="797586" cy="432109"/>
            </a:xfrm>
            <a:custGeom>
              <a:rect b="b" l="l" r="r" t="t"/>
              <a:pathLst>
                <a:path extrusionOk="0" h="11696" w="21587">
                  <a:moveTo>
                    <a:pt x="1" y="1"/>
                  </a:moveTo>
                  <a:lnTo>
                    <a:pt x="1" y="11695"/>
                  </a:lnTo>
                  <a:lnTo>
                    <a:pt x="21586" y="11695"/>
                  </a:lnTo>
                  <a:lnTo>
                    <a:pt x="21586" y="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p:nvPr/>
          </p:nvSpPr>
          <p:spPr>
            <a:xfrm>
              <a:off x="2061781" y="4009297"/>
              <a:ext cx="1412392" cy="117633"/>
            </a:xfrm>
            <a:custGeom>
              <a:rect b="b" l="l" r="r" t="t"/>
              <a:pathLst>
                <a:path extrusionOk="0" h="3184" w="38227">
                  <a:moveTo>
                    <a:pt x="1" y="0"/>
                  </a:moveTo>
                  <a:lnTo>
                    <a:pt x="1" y="3184"/>
                  </a:lnTo>
                  <a:lnTo>
                    <a:pt x="38226" y="3184"/>
                  </a:lnTo>
                  <a:lnTo>
                    <a:pt x="38226" y="0"/>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7"/>
            <p:cNvSpPr/>
            <p:nvPr/>
          </p:nvSpPr>
          <p:spPr>
            <a:xfrm>
              <a:off x="2693061" y="3335725"/>
              <a:ext cx="150598" cy="150588"/>
            </a:xfrm>
            <a:custGeom>
              <a:rect b="b" l="l" r="r" t="t"/>
              <a:pathLst>
                <a:path extrusionOk="0" h="4076" w="4076">
                  <a:moveTo>
                    <a:pt x="2038" y="0"/>
                  </a:moveTo>
                  <a:cubicBezTo>
                    <a:pt x="913" y="0"/>
                    <a:pt x="1" y="913"/>
                    <a:pt x="1" y="2038"/>
                  </a:cubicBezTo>
                  <a:cubicBezTo>
                    <a:pt x="1" y="3163"/>
                    <a:pt x="913" y="4075"/>
                    <a:pt x="2038" y="4075"/>
                  </a:cubicBezTo>
                  <a:cubicBezTo>
                    <a:pt x="3163" y="4075"/>
                    <a:pt x="4076" y="3163"/>
                    <a:pt x="4076" y="2038"/>
                  </a:cubicBezTo>
                  <a:cubicBezTo>
                    <a:pt x="4076" y="913"/>
                    <a:pt x="3163" y="0"/>
                    <a:pt x="2038" y="0"/>
                  </a:cubicBezTo>
                  <a:close/>
                </a:path>
              </a:pathLst>
            </a:custGeom>
            <a:gradFill>
              <a:gsLst>
                <a:gs pos="0">
                  <a:srgbClr val="550CBA"/>
                </a:gs>
                <a:gs pos="100000">
                  <a:srgbClr val="1D073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p:nvPr/>
          </p:nvSpPr>
          <p:spPr>
            <a:xfrm>
              <a:off x="2369182" y="3577231"/>
              <a:ext cx="797586" cy="301139"/>
            </a:xfrm>
            <a:custGeom>
              <a:rect b="b" l="l" r="r" t="t"/>
              <a:pathLst>
                <a:path extrusionOk="0" h="8151" w="21587">
                  <a:moveTo>
                    <a:pt x="1" y="1"/>
                  </a:moveTo>
                  <a:lnTo>
                    <a:pt x="1" y="8151"/>
                  </a:lnTo>
                  <a:lnTo>
                    <a:pt x="21586" y="4967"/>
                  </a:lnTo>
                  <a:lnTo>
                    <a:pt x="21586" y="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7"/>
            <p:cNvSpPr/>
            <p:nvPr/>
          </p:nvSpPr>
          <p:spPr>
            <a:xfrm>
              <a:off x="1036490" y="4123568"/>
              <a:ext cx="3503400" cy="150600"/>
            </a:xfrm>
            <a:prstGeom prst="rect">
              <a:avLst/>
            </a:pr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2" name="Google Shape;1012;p67"/>
          <p:cNvPicPr preferRelativeResize="0"/>
          <p:nvPr/>
        </p:nvPicPr>
        <p:blipFill rotWithShape="1">
          <a:blip r:embed="rId3">
            <a:alphaModFix/>
          </a:blip>
          <a:srcRect b="0" l="517" r="1845" t="0"/>
          <a:stretch/>
        </p:blipFill>
        <p:spPr>
          <a:xfrm>
            <a:off x="4824487" y="1025912"/>
            <a:ext cx="3360826" cy="1936125"/>
          </a:xfrm>
          <a:prstGeom prst="rect">
            <a:avLst/>
          </a:prstGeom>
          <a:noFill/>
          <a:ln>
            <a:noFill/>
          </a:ln>
        </p:spPr>
      </p:pic>
      <p:sp>
        <p:nvSpPr>
          <p:cNvPr id="1013" name="Google Shape;1013;p67">
            <a:hlinkClick action="ppaction://hlinksldjump" r:id="rId4"/>
          </p:cNvPr>
          <p:cNvSpPr txBox="1"/>
          <p:nvPr>
            <p:ph idx="4294967295" type="ctrTitle"/>
          </p:nvPr>
        </p:nvSpPr>
        <p:spPr>
          <a:xfrm>
            <a:off x="395570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HOME</a:t>
            </a:r>
            <a:endParaRPr b="1" sz="1200"/>
          </a:p>
        </p:txBody>
      </p:sp>
      <p:sp>
        <p:nvSpPr>
          <p:cNvPr id="1014" name="Google Shape;1014;p67">
            <a:hlinkClick action="ppaction://hlinksldjump" r:id="rId5"/>
          </p:cNvPr>
          <p:cNvSpPr txBox="1"/>
          <p:nvPr>
            <p:ph idx="4294967295" type="ctrTitle"/>
          </p:nvPr>
        </p:nvSpPr>
        <p:spPr>
          <a:xfrm>
            <a:off x="4994250"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EXPERIENCE</a:t>
            </a:r>
            <a:endParaRPr b="1" sz="1200"/>
          </a:p>
        </p:txBody>
      </p:sp>
      <p:sp>
        <p:nvSpPr>
          <p:cNvPr id="1015" name="Google Shape;1015;p67">
            <a:hlinkClick action="ppaction://hlinksldjump" r:id="rId6"/>
          </p:cNvPr>
          <p:cNvSpPr txBox="1"/>
          <p:nvPr>
            <p:ph idx="4294967295" type="ctrTitle"/>
          </p:nvPr>
        </p:nvSpPr>
        <p:spPr>
          <a:xfrm>
            <a:off x="60327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EDUCATION</a:t>
            </a:r>
            <a:endParaRPr b="1" sz="1200"/>
          </a:p>
        </p:txBody>
      </p:sp>
      <p:sp>
        <p:nvSpPr>
          <p:cNvPr id="1016" name="Google Shape;1016;p67">
            <a:hlinkClick action="ppaction://hlinksldjump" r:id="rId7"/>
          </p:cNvPr>
          <p:cNvSpPr txBox="1"/>
          <p:nvPr>
            <p:ph idx="4294967295" type="ctrTitle"/>
          </p:nvPr>
        </p:nvSpPr>
        <p:spPr>
          <a:xfrm>
            <a:off x="707134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SKILLS</a:t>
            </a:r>
            <a:endParaRPr b="1" sz="1200"/>
          </a:p>
        </p:txBody>
      </p:sp>
      <p:sp>
        <p:nvSpPr>
          <p:cNvPr id="1017" name="Google Shape;1017;p67">
            <a:hlinkClick action="ppaction://hlinksldjump" r:id="rId8"/>
          </p:cNvPr>
          <p:cNvSpPr txBox="1"/>
          <p:nvPr>
            <p:ph idx="4294967295" type="ctrTitle"/>
          </p:nvPr>
        </p:nvSpPr>
        <p:spPr>
          <a:xfrm>
            <a:off x="8109899" y="62900"/>
            <a:ext cx="1034100" cy="3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HOBBIES</a:t>
            </a:r>
            <a:endParaRPr b="1"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p:nvPr/>
        </p:nvSpPr>
        <p:spPr>
          <a:xfrm>
            <a:off x="4121825" y="1136925"/>
            <a:ext cx="848100" cy="848100"/>
          </a:xfrm>
          <a:prstGeom prst="ellipse">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p:nvPr/>
        </p:nvSpPr>
        <p:spPr>
          <a:xfrm>
            <a:off x="6877475" y="1136925"/>
            <a:ext cx="848100" cy="848100"/>
          </a:xfrm>
          <a:prstGeom prst="ellipse">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1418425" y="1136925"/>
            <a:ext cx="848100" cy="848100"/>
          </a:xfrm>
          <a:prstGeom prst="ellipse">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p:nvPr/>
        </p:nvSpPr>
        <p:spPr>
          <a:xfrm>
            <a:off x="870775" y="2026050"/>
            <a:ext cx="19434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p:nvPr/>
        </p:nvSpPr>
        <p:spPr>
          <a:xfrm>
            <a:off x="985200" y="1932700"/>
            <a:ext cx="1700400" cy="5727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txBox="1"/>
          <p:nvPr>
            <p:ph idx="4294967295" type="title"/>
          </p:nvPr>
        </p:nvSpPr>
        <p:spPr>
          <a:xfrm>
            <a:off x="1086901" y="2026050"/>
            <a:ext cx="14589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TITLE</a:t>
            </a:r>
            <a:endParaRPr sz="1700"/>
          </a:p>
        </p:txBody>
      </p:sp>
      <p:sp>
        <p:nvSpPr>
          <p:cNvPr id="184" name="Google Shape;184;p32"/>
          <p:cNvSpPr/>
          <p:nvPr/>
        </p:nvSpPr>
        <p:spPr>
          <a:xfrm>
            <a:off x="3600300" y="2026050"/>
            <a:ext cx="19434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p:nvPr/>
        </p:nvSpPr>
        <p:spPr>
          <a:xfrm>
            <a:off x="3714725" y="1932700"/>
            <a:ext cx="1700400" cy="5727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txBox="1"/>
          <p:nvPr>
            <p:ph idx="4294967295" type="title"/>
          </p:nvPr>
        </p:nvSpPr>
        <p:spPr>
          <a:xfrm>
            <a:off x="3816426" y="2026050"/>
            <a:ext cx="14589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GENRE</a:t>
            </a:r>
            <a:endParaRPr sz="1700"/>
          </a:p>
        </p:txBody>
      </p:sp>
      <p:sp>
        <p:nvSpPr>
          <p:cNvPr id="187" name="Google Shape;187;p32"/>
          <p:cNvSpPr/>
          <p:nvPr/>
        </p:nvSpPr>
        <p:spPr>
          <a:xfrm>
            <a:off x="6329825" y="2026050"/>
            <a:ext cx="19434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p:nvPr/>
        </p:nvSpPr>
        <p:spPr>
          <a:xfrm>
            <a:off x="6444250" y="1932700"/>
            <a:ext cx="1700400" cy="5727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txBox="1"/>
          <p:nvPr>
            <p:ph idx="4294967295" type="title"/>
          </p:nvPr>
        </p:nvSpPr>
        <p:spPr>
          <a:xfrm>
            <a:off x="6545951" y="2026050"/>
            <a:ext cx="14589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PLATFORM</a:t>
            </a:r>
            <a:endParaRPr sz="1700"/>
          </a:p>
        </p:txBody>
      </p:sp>
      <p:sp>
        <p:nvSpPr>
          <p:cNvPr id="190" name="Google Shape;190;p32"/>
          <p:cNvSpPr txBox="1"/>
          <p:nvPr>
            <p:ph idx="2" type="title"/>
          </p:nvPr>
        </p:nvSpPr>
        <p:spPr>
          <a:xfrm>
            <a:off x="3433025" y="2772635"/>
            <a:ext cx="2225700" cy="9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Action Platformer</a:t>
            </a:r>
            <a:endParaRPr sz="2800"/>
          </a:p>
        </p:txBody>
      </p:sp>
      <p:sp>
        <p:nvSpPr>
          <p:cNvPr id="191" name="Google Shape;191;p32"/>
          <p:cNvSpPr txBox="1"/>
          <p:nvPr>
            <p:ph idx="2" type="title"/>
          </p:nvPr>
        </p:nvSpPr>
        <p:spPr>
          <a:xfrm>
            <a:off x="6188675" y="2544035"/>
            <a:ext cx="2225700" cy="9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PC</a:t>
            </a:r>
            <a:endParaRPr sz="2800"/>
          </a:p>
        </p:txBody>
      </p:sp>
      <p:sp>
        <p:nvSpPr>
          <p:cNvPr id="192" name="Google Shape;192;p32"/>
          <p:cNvSpPr txBox="1"/>
          <p:nvPr>
            <p:ph idx="2" type="title"/>
          </p:nvPr>
        </p:nvSpPr>
        <p:spPr>
          <a:xfrm>
            <a:off x="677375" y="2544035"/>
            <a:ext cx="2225700" cy="9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Membrance</a:t>
            </a:r>
            <a:endParaRPr sz="2800"/>
          </a:p>
        </p:txBody>
      </p:sp>
      <p:grpSp>
        <p:nvGrpSpPr>
          <p:cNvPr id="193" name="Google Shape;193;p32"/>
          <p:cNvGrpSpPr/>
          <p:nvPr/>
        </p:nvGrpSpPr>
        <p:grpSpPr>
          <a:xfrm>
            <a:off x="4342742" y="1362256"/>
            <a:ext cx="406261" cy="397446"/>
            <a:chOff x="8076477" y="2669540"/>
            <a:chExt cx="352749" cy="345065"/>
          </a:xfrm>
        </p:grpSpPr>
        <p:sp>
          <p:nvSpPr>
            <p:cNvPr id="194" name="Google Shape;194;p32"/>
            <p:cNvSpPr/>
            <p:nvPr/>
          </p:nvSpPr>
          <p:spPr>
            <a:xfrm>
              <a:off x="8171082" y="2856403"/>
              <a:ext cx="67550" cy="67501"/>
            </a:xfrm>
            <a:custGeom>
              <a:rect b="b" l="l" r="r" t="t"/>
              <a:pathLst>
                <a:path extrusionOk="0" h="2732" w="2734">
                  <a:moveTo>
                    <a:pt x="850" y="1"/>
                  </a:moveTo>
                  <a:lnTo>
                    <a:pt x="1" y="848"/>
                  </a:lnTo>
                  <a:lnTo>
                    <a:pt x="1884" y="2731"/>
                  </a:lnTo>
                  <a:lnTo>
                    <a:pt x="2733" y="1884"/>
                  </a:lnTo>
                  <a:lnTo>
                    <a:pt x="8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8267367" y="2669540"/>
              <a:ext cx="158128" cy="158079"/>
            </a:xfrm>
            <a:custGeom>
              <a:rect b="b" l="l" r="r" t="t"/>
              <a:pathLst>
                <a:path extrusionOk="0" h="6398" w="6400">
                  <a:moveTo>
                    <a:pt x="6400" y="1"/>
                  </a:moveTo>
                  <a:lnTo>
                    <a:pt x="4148" y="367"/>
                  </a:lnTo>
                  <a:lnTo>
                    <a:pt x="0" y="4515"/>
                  </a:lnTo>
                  <a:lnTo>
                    <a:pt x="1885" y="6398"/>
                  </a:lnTo>
                  <a:lnTo>
                    <a:pt x="6033" y="2250"/>
                  </a:lnTo>
                  <a:lnTo>
                    <a:pt x="64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8076477" y="2891686"/>
              <a:ext cx="126873" cy="122895"/>
            </a:xfrm>
            <a:custGeom>
              <a:rect b="b" l="l" r="r" t="t"/>
              <a:pathLst>
                <a:path extrusionOk="0" h="4974" w="5135">
                  <a:moveTo>
                    <a:pt x="3251" y="1"/>
                  </a:moveTo>
                  <a:lnTo>
                    <a:pt x="2202" y="1050"/>
                  </a:lnTo>
                  <a:cubicBezTo>
                    <a:pt x="2175" y="1049"/>
                    <a:pt x="2149" y="1048"/>
                    <a:pt x="2122" y="1048"/>
                  </a:cubicBezTo>
                  <a:cubicBezTo>
                    <a:pt x="1345" y="1048"/>
                    <a:pt x="639" y="1507"/>
                    <a:pt x="326" y="2224"/>
                  </a:cubicBezTo>
                  <a:cubicBezTo>
                    <a:pt x="0" y="2964"/>
                    <a:pt x="163" y="3827"/>
                    <a:pt x="735" y="4398"/>
                  </a:cubicBezTo>
                  <a:cubicBezTo>
                    <a:pt x="1111" y="4775"/>
                    <a:pt x="1614" y="4974"/>
                    <a:pt x="2125" y="4974"/>
                  </a:cubicBezTo>
                  <a:cubicBezTo>
                    <a:pt x="2390" y="4974"/>
                    <a:pt x="2658" y="4920"/>
                    <a:pt x="2911" y="4809"/>
                  </a:cubicBezTo>
                  <a:cubicBezTo>
                    <a:pt x="3652" y="4486"/>
                    <a:pt x="4118" y="3739"/>
                    <a:pt x="4085" y="2933"/>
                  </a:cubicBezTo>
                  <a:lnTo>
                    <a:pt x="5134" y="1884"/>
                  </a:lnTo>
                  <a:lnTo>
                    <a:pt x="3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p:nvPr/>
          </p:nvSpPr>
          <p:spPr>
            <a:xfrm>
              <a:off x="8080208" y="2669540"/>
              <a:ext cx="254512" cy="254388"/>
            </a:xfrm>
            <a:custGeom>
              <a:rect b="b" l="l" r="r" t="t"/>
              <a:pathLst>
                <a:path extrusionOk="0" h="10296" w="10301">
                  <a:moveTo>
                    <a:pt x="0" y="1"/>
                  </a:moveTo>
                  <a:lnTo>
                    <a:pt x="365" y="2238"/>
                  </a:lnTo>
                  <a:lnTo>
                    <a:pt x="365" y="2240"/>
                  </a:lnTo>
                  <a:lnTo>
                    <a:pt x="8421" y="10296"/>
                  </a:lnTo>
                  <a:lnTo>
                    <a:pt x="10301" y="8416"/>
                  </a:lnTo>
                  <a:lnTo>
                    <a:pt x="2260" y="377"/>
                  </a:lnTo>
                  <a:lnTo>
                    <a:pt x="2250" y="36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8302501" y="2891859"/>
              <a:ext cx="126725" cy="122747"/>
            </a:xfrm>
            <a:custGeom>
              <a:rect b="b" l="l" r="r" t="t"/>
              <a:pathLst>
                <a:path extrusionOk="0" h="4968" w="5129">
                  <a:moveTo>
                    <a:pt x="1884" y="0"/>
                  </a:moveTo>
                  <a:lnTo>
                    <a:pt x="1" y="1883"/>
                  </a:lnTo>
                  <a:lnTo>
                    <a:pt x="1044" y="2926"/>
                  </a:lnTo>
                  <a:cubicBezTo>
                    <a:pt x="1011" y="3734"/>
                    <a:pt x="1477" y="4479"/>
                    <a:pt x="2218" y="4802"/>
                  </a:cubicBezTo>
                  <a:cubicBezTo>
                    <a:pt x="2472" y="4914"/>
                    <a:pt x="2740" y="4968"/>
                    <a:pt x="3006" y="4968"/>
                  </a:cubicBezTo>
                  <a:cubicBezTo>
                    <a:pt x="3517" y="4968"/>
                    <a:pt x="4018" y="4769"/>
                    <a:pt x="4394" y="4393"/>
                  </a:cubicBezTo>
                  <a:cubicBezTo>
                    <a:pt x="4966" y="3821"/>
                    <a:pt x="5128" y="2959"/>
                    <a:pt x="4803" y="2217"/>
                  </a:cubicBezTo>
                  <a:cubicBezTo>
                    <a:pt x="4490" y="1500"/>
                    <a:pt x="3783" y="1041"/>
                    <a:pt x="3006" y="1041"/>
                  </a:cubicBezTo>
                  <a:cubicBezTo>
                    <a:pt x="2980" y="1041"/>
                    <a:pt x="2953" y="1042"/>
                    <a:pt x="2927" y="1043"/>
                  </a:cubicBezTo>
                  <a:lnTo>
                    <a:pt x="1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8135948" y="2856527"/>
              <a:ext cx="35159" cy="35183"/>
            </a:xfrm>
            <a:custGeom>
              <a:rect b="b" l="l" r="r" t="t"/>
              <a:pathLst>
                <a:path extrusionOk="0" h="1424" w="1423">
                  <a:moveTo>
                    <a:pt x="581" y="1"/>
                  </a:moveTo>
                  <a:lnTo>
                    <a:pt x="0" y="581"/>
                  </a:lnTo>
                  <a:lnTo>
                    <a:pt x="843" y="1424"/>
                  </a:lnTo>
                  <a:lnTo>
                    <a:pt x="1423" y="843"/>
                  </a:lnTo>
                  <a:lnTo>
                    <a:pt x="5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8203251" y="2923929"/>
              <a:ext cx="35035" cy="35035"/>
            </a:xfrm>
            <a:custGeom>
              <a:rect b="b" l="l" r="r" t="t"/>
              <a:pathLst>
                <a:path extrusionOk="0" h="1418" w="1418">
                  <a:moveTo>
                    <a:pt x="580" y="0"/>
                  </a:moveTo>
                  <a:lnTo>
                    <a:pt x="0" y="580"/>
                  </a:lnTo>
                  <a:lnTo>
                    <a:pt x="837" y="1417"/>
                  </a:lnTo>
                  <a:lnTo>
                    <a:pt x="1418" y="837"/>
                  </a:lnTo>
                  <a:lnTo>
                    <a:pt x="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8266848" y="2924052"/>
              <a:ext cx="35604" cy="35579"/>
            </a:xfrm>
            <a:custGeom>
              <a:rect b="b" l="l" r="r" t="t"/>
              <a:pathLst>
                <a:path extrusionOk="0" h="1440" w="1441">
                  <a:moveTo>
                    <a:pt x="860" y="0"/>
                  </a:moveTo>
                  <a:lnTo>
                    <a:pt x="1" y="860"/>
                  </a:lnTo>
                  <a:lnTo>
                    <a:pt x="581" y="1440"/>
                  </a:lnTo>
                  <a:lnTo>
                    <a:pt x="1441" y="580"/>
                  </a:lnTo>
                  <a:lnTo>
                    <a:pt x="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8334918" y="2857293"/>
              <a:ext cx="34368" cy="34590"/>
            </a:xfrm>
            <a:custGeom>
              <a:rect b="b" l="l" r="r" t="t"/>
              <a:pathLst>
                <a:path extrusionOk="0" h="1400" w="1391">
                  <a:moveTo>
                    <a:pt x="810" y="1"/>
                  </a:moveTo>
                  <a:lnTo>
                    <a:pt x="0" y="810"/>
                  </a:lnTo>
                  <a:lnTo>
                    <a:pt x="572" y="1399"/>
                  </a:lnTo>
                  <a:lnTo>
                    <a:pt x="1390" y="579"/>
                  </a:lnTo>
                  <a:lnTo>
                    <a:pt x="8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32"/>
          <p:cNvGrpSpPr/>
          <p:nvPr/>
        </p:nvGrpSpPr>
        <p:grpSpPr>
          <a:xfrm>
            <a:off x="1594121" y="1388445"/>
            <a:ext cx="496694" cy="345055"/>
            <a:chOff x="5837928" y="2720561"/>
            <a:chExt cx="349858" cy="243048"/>
          </a:xfrm>
        </p:grpSpPr>
        <p:sp>
          <p:nvSpPr>
            <p:cNvPr id="204" name="Google Shape;204;p32"/>
            <p:cNvSpPr/>
            <p:nvPr/>
          </p:nvSpPr>
          <p:spPr>
            <a:xfrm>
              <a:off x="5837928" y="2720561"/>
              <a:ext cx="349858" cy="243048"/>
            </a:xfrm>
            <a:custGeom>
              <a:rect b="b" l="l" r="r" t="t"/>
              <a:pathLst>
                <a:path extrusionOk="0" h="9837" w="14160">
                  <a:moveTo>
                    <a:pt x="11532" y="2131"/>
                  </a:moveTo>
                  <a:cubicBezTo>
                    <a:pt x="11760" y="2131"/>
                    <a:pt x="11929" y="2320"/>
                    <a:pt x="11938" y="2539"/>
                  </a:cubicBezTo>
                  <a:cubicBezTo>
                    <a:pt x="11946" y="2758"/>
                    <a:pt x="11744" y="2945"/>
                    <a:pt x="11532" y="2945"/>
                  </a:cubicBezTo>
                  <a:cubicBezTo>
                    <a:pt x="11302" y="2945"/>
                    <a:pt x="11133" y="2758"/>
                    <a:pt x="11124" y="2539"/>
                  </a:cubicBezTo>
                  <a:cubicBezTo>
                    <a:pt x="11116" y="2318"/>
                    <a:pt x="11320" y="2131"/>
                    <a:pt x="11532" y="2131"/>
                  </a:cubicBezTo>
                  <a:close/>
                  <a:moveTo>
                    <a:pt x="2834" y="2135"/>
                  </a:moveTo>
                  <a:cubicBezTo>
                    <a:pt x="3063" y="2135"/>
                    <a:pt x="3231" y="2321"/>
                    <a:pt x="3241" y="2542"/>
                  </a:cubicBezTo>
                  <a:cubicBezTo>
                    <a:pt x="3250" y="2761"/>
                    <a:pt x="3046" y="2948"/>
                    <a:pt x="2834" y="2948"/>
                  </a:cubicBezTo>
                  <a:cubicBezTo>
                    <a:pt x="2606" y="2948"/>
                    <a:pt x="2436" y="2761"/>
                    <a:pt x="2428" y="2542"/>
                  </a:cubicBezTo>
                  <a:cubicBezTo>
                    <a:pt x="2419" y="2321"/>
                    <a:pt x="2621" y="2135"/>
                    <a:pt x="2834" y="2135"/>
                  </a:cubicBezTo>
                  <a:close/>
                  <a:moveTo>
                    <a:pt x="1926" y="3010"/>
                  </a:moveTo>
                  <a:cubicBezTo>
                    <a:pt x="2154" y="3010"/>
                    <a:pt x="2323" y="3196"/>
                    <a:pt x="2332" y="3415"/>
                  </a:cubicBezTo>
                  <a:cubicBezTo>
                    <a:pt x="2342" y="3636"/>
                    <a:pt x="2138" y="3823"/>
                    <a:pt x="1926" y="3823"/>
                  </a:cubicBezTo>
                  <a:cubicBezTo>
                    <a:pt x="1699" y="3823"/>
                    <a:pt x="1529" y="3636"/>
                    <a:pt x="1519" y="3415"/>
                  </a:cubicBezTo>
                  <a:cubicBezTo>
                    <a:pt x="1510" y="3196"/>
                    <a:pt x="1714" y="3010"/>
                    <a:pt x="1926" y="3010"/>
                  </a:cubicBezTo>
                  <a:close/>
                  <a:moveTo>
                    <a:pt x="12439" y="3010"/>
                  </a:moveTo>
                  <a:cubicBezTo>
                    <a:pt x="12667" y="3010"/>
                    <a:pt x="12836" y="3196"/>
                    <a:pt x="12845" y="3415"/>
                  </a:cubicBezTo>
                  <a:cubicBezTo>
                    <a:pt x="12855" y="3636"/>
                    <a:pt x="12651" y="3823"/>
                    <a:pt x="12439" y="3823"/>
                  </a:cubicBezTo>
                  <a:cubicBezTo>
                    <a:pt x="12211" y="3823"/>
                    <a:pt x="12042" y="3636"/>
                    <a:pt x="12032" y="3415"/>
                  </a:cubicBezTo>
                  <a:cubicBezTo>
                    <a:pt x="12023" y="3196"/>
                    <a:pt x="12227" y="3010"/>
                    <a:pt x="12439" y="3010"/>
                  </a:cubicBezTo>
                  <a:close/>
                  <a:moveTo>
                    <a:pt x="3741" y="3011"/>
                  </a:moveTo>
                  <a:cubicBezTo>
                    <a:pt x="3970" y="3011"/>
                    <a:pt x="4138" y="3198"/>
                    <a:pt x="4148" y="3417"/>
                  </a:cubicBezTo>
                  <a:cubicBezTo>
                    <a:pt x="4157" y="3638"/>
                    <a:pt x="3953" y="3825"/>
                    <a:pt x="3741" y="3825"/>
                  </a:cubicBezTo>
                  <a:cubicBezTo>
                    <a:pt x="3513" y="3825"/>
                    <a:pt x="3344" y="3638"/>
                    <a:pt x="3335" y="3417"/>
                  </a:cubicBezTo>
                  <a:cubicBezTo>
                    <a:pt x="3325" y="3198"/>
                    <a:pt x="3529" y="3011"/>
                    <a:pt x="3741" y="3011"/>
                  </a:cubicBezTo>
                  <a:close/>
                  <a:moveTo>
                    <a:pt x="10625" y="3011"/>
                  </a:moveTo>
                  <a:cubicBezTo>
                    <a:pt x="10852" y="3011"/>
                    <a:pt x="11022" y="3198"/>
                    <a:pt x="11030" y="3417"/>
                  </a:cubicBezTo>
                  <a:cubicBezTo>
                    <a:pt x="11041" y="3638"/>
                    <a:pt x="10837" y="3825"/>
                    <a:pt x="10625" y="3825"/>
                  </a:cubicBezTo>
                  <a:cubicBezTo>
                    <a:pt x="10395" y="3825"/>
                    <a:pt x="10226" y="3638"/>
                    <a:pt x="10217" y="3417"/>
                  </a:cubicBezTo>
                  <a:cubicBezTo>
                    <a:pt x="10209" y="3198"/>
                    <a:pt x="10412" y="3011"/>
                    <a:pt x="10625" y="3011"/>
                  </a:cubicBezTo>
                  <a:close/>
                  <a:moveTo>
                    <a:pt x="6735" y="3340"/>
                  </a:moveTo>
                  <a:lnTo>
                    <a:pt x="6735" y="4155"/>
                  </a:lnTo>
                  <a:lnTo>
                    <a:pt x="5569" y="4155"/>
                  </a:lnTo>
                  <a:lnTo>
                    <a:pt x="5569" y="3340"/>
                  </a:lnTo>
                  <a:close/>
                  <a:moveTo>
                    <a:pt x="8772" y="3340"/>
                  </a:moveTo>
                  <a:lnTo>
                    <a:pt x="8772" y="4155"/>
                  </a:lnTo>
                  <a:lnTo>
                    <a:pt x="7606" y="4155"/>
                  </a:lnTo>
                  <a:lnTo>
                    <a:pt x="7606" y="3340"/>
                  </a:lnTo>
                  <a:close/>
                  <a:moveTo>
                    <a:pt x="2834" y="3886"/>
                  </a:moveTo>
                  <a:cubicBezTo>
                    <a:pt x="3063" y="3886"/>
                    <a:pt x="3231" y="4073"/>
                    <a:pt x="3241" y="4294"/>
                  </a:cubicBezTo>
                  <a:cubicBezTo>
                    <a:pt x="3250" y="4513"/>
                    <a:pt x="3046" y="4699"/>
                    <a:pt x="2834" y="4699"/>
                  </a:cubicBezTo>
                  <a:cubicBezTo>
                    <a:pt x="2606" y="4699"/>
                    <a:pt x="2436" y="4513"/>
                    <a:pt x="2428" y="4294"/>
                  </a:cubicBezTo>
                  <a:cubicBezTo>
                    <a:pt x="2419" y="4073"/>
                    <a:pt x="2621" y="3886"/>
                    <a:pt x="2834" y="3886"/>
                  </a:cubicBezTo>
                  <a:close/>
                  <a:moveTo>
                    <a:pt x="11532" y="3886"/>
                  </a:moveTo>
                  <a:cubicBezTo>
                    <a:pt x="11760" y="3886"/>
                    <a:pt x="11929" y="4073"/>
                    <a:pt x="11938" y="4294"/>
                  </a:cubicBezTo>
                  <a:cubicBezTo>
                    <a:pt x="11946" y="4513"/>
                    <a:pt x="11744" y="4699"/>
                    <a:pt x="11532" y="4699"/>
                  </a:cubicBezTo>
                  <a:cubicBezTo>
                    <a:pt x="11302" y="4699"/>
                    <a:pt x="11133" y="4513"/>
                    <a:pt x="11124" y="4294"/>
                  </a:cubicBezTo>
                  <a:cubicBezTo>
                    <a:pt x="11116" y="4073"/>
                    <a:pt x="11320" y="3886"/>
                    <a:pt x="11532" y="3886"/>
                  </a:cubicBezTo>
                  <a:close/>
                  <a:moveTo>
                    <a:pt x="2465" y="0"/>
                  </a:moveTo>
                  <a:lnTo>
                    <a:pt x="2465" y="729"/>
                  </a:lnTo>
                  <a:cubicBezTo>
                    <a:pt x="1445" y="887"/>
                    <a:pt x="605" y="1613"/>
                    <a:pt x="302" y="2601"/>
                  </a:cubicBezTo>
                  <a:cubicBezTo>
                    <a:pt x="0" y="3588"/>
                    <a:pt x="290" y="4660"/>
                    <a:pt x="1048" y="5362"/>
                  </a:cubicBezTo>
                  <a:lnTo>
                    <a:pt x="962" y="8389"/>
                  </a:lnTo>
                  <a:lnTo>
                    <a:pt x="962" y="8394"/>
                  </a:lnTo>
                  <a:cubicBezTo>
                    <a:pt x="962" y="9203"/>
                    <a:pt x="1582" y="9837"/>
                    <a:pt x="2376" y="9837"/>
                  </a:cubicBezTo>
                  <a:cubicBezTo>
                    <a:pt x="3137" y="9837"/>
                    <a:pt x="3767" y="9246"/>
                    <a:pt x="3816" y="8486"/>
                  </a:cubicBezTo>
                  <a:lnTo>
                    <a:pt x="3910" y="7995"/>
                  </a:lnTo>
                  <a:cubicBezTo>
                    <a:pt x="3193" y="7661"/>
                    <a:pt x="2751" y="6925"/>
                    <a:pt x="2794" y="6134"/>
                  </a:cubicBezTo>
                  <a:cubicBezTo>
                    <a:pt x="2839" y="5345"/>
                    <a:pt x="3359" y="4662"/>
                    <a:pt x="4107" y="4410"/>
                  </a:cubicBezTo>
                  <a:cubicBezTo>
                    <a:pt x="4309" y="4342"/>
                    <a:pt x="4517" y="4309"/>
                    <a:pt x="4723" y="4309"/>
                  </a:cubicBezTo>
                  <a:cubicBezTo>
                    <a:pt x="5281" y="4309"/>
                    <a:pt x="5824" y="4550"/>
                    <a:pt x="6197" y="4990"/>
                  </a:cubicBezTo>
                  <a:cubicBezTo>
                    <a:pt x="6709" y="5593"/>
                    <a:pt x="6802" y="6447"/>
                    <a:pt x="6432" y="7146"/>
                  </a:cubicBezTo>
                  <a:lnTo>
                    <a:pt x="7891" y="7135"/>
                  </a:lnTo>
                  <a:cubicBezTo>
                    <a:pt x="7526" y="6439"/>
                    <a:pt x="7620" y="5591"/>
                    <a:pt x="8130" y="4992"/>
                  </a:cubicBezTo>
                  <a:cubicBezTo>
                    <a:pt x="8503" y="4552"/>
                    <a:pt x="9045" y="4311"/>
                    <a:pt x="9602" y="4311"/>
                  </a:cubicBezTo>
                  <a:cubicBezTo>
                    <a:pt x="9804" y="4311"/>
                    <a:pt x="10008" y="4343"/>
                    <a:pt x="10207" y="4408"/>
                  </a:cubicBezTo>
                  <a:cubicBezTo>
                    <a:pt x="10953" y="4655"/>
                    <a:pt x="11477" y="5329"/>
                    <a:pt x="11528" y="6113"/>
                  </a:cubicBezTo>
                  <a:cubicBezTo>
                    <a:pt x="11581" y="6897"/>
                    <a:pt x="11154" y="7635"/>
                    <a:pt x="10446" y="7979"/>
                  </a:cubicBezTo>
                  <a:lnTo>
                    <a:pt x="10527" y="8483"/>
                  </a:lnTo>
                  <a:cubicBezTo>
                    <a:pt x="10577" y="9245"/>
                    <a:pt x="11209" y="9834"/>
                    <a:pt x="11968" y="9834"/>
                  </a:cubicBezTo>
                  <a:cubicBezTo>
                    <a:pt x="11983" y="9834"/>
                    <a:pt x="11998" y="9834"/>
                    <a:pt x="12013" y="9833"/>
                  </a:cubicBezTo>
                  <a:cubicBezTo>
                    <a:pt x="12790" y="9808"/>
                    <a:pt x="13408" y="9173"/>
                    <a:pt x="13410" y="8394"/>
                  </a:cubicBezTo>
                  <a:lnTo>
                    <a:pt x="13297" y="5360"/>
                  </a:lnTo>
                  <a:cubicBezTo>
                    <a:pt x="13846" y="4852"/>
                    <a:pt x="14160" y="4136"/>
                    <a:pt x="14158" y="3388"/>
                  </a:cubicBezTo>
                  <a:cubicBezTo>
                    <a:pt x="14156" y="2061"/>
                    <a:pt x="13187" y="933"/>
                    <a:pt x="11878" y="729"/>
                  </a:cubicBezTo>
                  <a:lnTo>
                    <a:pt x="11878" y="0"/>
                  </a:lnTo>
                  <a:lnTo>
                    <a:pt x="11063" y="0"/>
                  </a:lnTo>
                  <a:lnTo>
                    <a:pt x="11063" y="729"/>
                  </a:lnTo>
                  <a:cubicBezTo>
                    <a:pt x="10423" y="827"/>
                    <a:pt x="9839" y="1152"/>
                    <a:pt x="9421" y="1645"/>
                  </a:cubicBezTo>
                  <a:lnTo>
                    <a:pt x="4920" y="1645"/>
                  </a:lnTo>
                  <a:cubicBezTo>
                    <a:pt x="4503" y="1152"/>
                    <a:pt x="3921" y="827"/>
                    <a:pt x="3280" y="729"/>
                  </a:cubicBezTo>
                  <a:lnTo>
                    <a:pt x="3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5924849" y="2847187"/>
              <a:ext cx="57420" cy="55221"/>
            </a:xfrm>
            <a:custGeom>
              <a:rect b="b" l="l" r="r" t="t"/>
              <a:pathLst>
                <a:path extrusionOk="0" h="2235" w="2324">
                  <a:moveTo>
                    <a:pt x="1206" y="1"/>
                  </a:moveTo>
                  <a:cubicBezTo>
                    <a:pt x="754" y="1"/>
                    <a:pt x="346" y="273"/>
                    <a:pt x="173" y="690"/>
                  </a:cubicBezTo>
                  <a:cubicBezTo>
                    <a:pt x="0" y="1106"/>
                    <a:pt x="96" y="1588"/>
                    <a:pt x="416" y="1908"/>
                  </a:cubicBezTo>
                  <a:cubicBezTo>
                    <a:pt x="629" y="2121"/>
                    <a:pt x="915" y="2234"/>
                    <a:pt x="1206" y="2234"/>
                  </a:cubicBezTo>
                  <a:cubicBezTo>
                    <a:pt x="1350" y="2234"/>
                    <a:pt x="1495" y="2206"/>
                    <a:pt x="1633" y="2149"/>
                  </a:cubicBezTo>
                  <a:cubicBezTo>
                    <a:pt x="2051" y="1976"/>
                    <a:pt x="2323" y="1569"/>
                    <a:pt x="2323" y="1117"/>
                  </a:cubicBezTo>
                  <a:cubicBezTo>
                    <a:pt x="2323" y="500"/>
                    <a:pt x="1824" y="1"/>
                    <a:pt x="1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6045348" y="2847187"/>
              <a:ext cx="57420" cy="55221"/>
            </a:xfrm>
            <a:custGeom>
              <a:rect b="b" l="l" r="r" t="t"/>
              <a:pathLst>
                <a:path extrusionOk="0" h="2235" w="2324">
                  <a:moveTo>
                    <a:pt x="1206" y="1"/>
                  </a:moveTo>
                  <a:cubicBezTo>
                    <a:pt x="754" y="1"/>
                    <a:pt x="346" y="273"/>
                    <a:pt x="173" y="689"/>
                  </a:cubicBezTo>
                  <a:cubicBezTo>
                    <a:pt x="1" y="1106"/>
                    <a:pt x="96" y="1588"/>
                    <a:pt x="417" y="1908"/>
                  </a:cubicBezTo>
                  <a:cubicBezTo>
                    <a:pt x="630" y="2121"/>
                    <a:pt x="915" y="2234"/>
                    <a:pt x="1206" y="2234"/>
                  </a:cubicBezTo>
                  <a:cubicBezTo>
                    <a:pt x="1350" y="2234"/>
                    <a:pt x="1495" y="2206"/>
                    <a:pt x="1634" y="2149"/>
                  </a:cubicBezTo>
                  <a:cubicBezTo>
                    <a:pt x="2051" y="1976"/>
                    <a:pt x="2324" y="1569"/>
                    <a:pt x="2324" y="1117"/>
                  </a:cubicBezTo>
                  <a:cubicBezTo>
                    <a:pt x="2324" y="500"/>
                    <a:pt x="1824" y="1"/>
                    <a:pt x="1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32"/>
          <p:cNvGrpSpPr/>
          <p:nvPr/>
        </p:nvGrpSpPr>
        <p:grpSpPr>
          <a:xfrm>
            <a:off x="7098386" y="1388455"/>
            <a:ext cx="406271" cy="345042"/>
            <a:chOff x="5096580" y="2695459"/>
            <a:chExt cx="345263" cy="293204"/>
          </a:xfrm>
        </p:grpSpPr>
        <p:sp>
          <p:nvSpPr>
            <p:cNvPr id="208" name="Google Shape;208;p32"/>
            <p:cNvSpPr/>
            <p:nvPr/>
          </p:nvSpPr>
          <p:spPr>
            <a:xfrm>
              <a:off x="5206256" y="2845408"/>
              <a:ext cx="21891" cy="36617"/>
            </a:xfrm>
            <a:custGeom>
              <a:rect b="b" l="l" r="r" t="t"/>
              <a:pathLst>
                <a:path extrusionOk="0" h="1482" w="886">
                  <a:moveTo>
                    <a:pt x="0" y="1"/>
                  </a:moveTo>
                  <a:lnTo>
                    <a:pt x="0" y="1481"/>
                  </a:lnTo>
                  <a:lnTo>
                    <a:pt x="885" y="1481"/>
                  </a:lnTo>
                  <a:lnTo>
                    <a:pt x="8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5298415" y="2827347"/>
              <a:ext cx="79855" cy="54678"/>
            </a:xfrm>
            <a:custGeom>
              <a:rect b="b" l="l" r="r" t="t"/>
              <a:pathLst>
                <a:path extrusionOk="0" h="2213" w="3232">
                  <a:moveTo>
                    <a:pt x="3231" y="1"/>
                  </a:moveTo>
                  <a:lnTo>
                    <a:pt x="3029" y="199"/>
                  </a:lnTo>
                  <a:cubicBezTo>
                    <a:pt x="2349" y="860"/>
                    <a:pt x="1438" y="1230"/>
                    <a:pt x="490" y="1230"/>
                  </a:cubicBezTo>
                  <a:cubicBezTo>
                    <a:pt x="488" y="1230"/>
                    <a:pt x="486" y="1230"/>
                    <a:pt x="483" y="1230"/>
                  </a:cubicBezTo>
                  <a:cubicBezTo>
                    <a:pt x="216" y="1230"/>
                    <a:pt x="1" y="1446"/>
                    <a:pt x="1" y="1711"/>
                  </a:cubicBezTo>
                  <a:lnTo>
                    <a:pt x="1" y="2212"/>
                  </a:lnTo>
                  <a:lnTo>
                    <a:pt x="3231" y="2212"/>
                  </a:lnTo>
                  <a:lnTo>
                    <a:pt x="32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5160103" y="2758067"/>
              <a:ext cx="218192" cy="123958"/>
            </a:xfrm>
            <a:custGeom>
              <a:rect b="b" l="l" r="r" t="t"/>
              <a:pathLst>
                <a:path extrusionOk="0" h="5017" w="8831">
                  <a:moveTo>
                    <a:pt x="4416" y="994"/>
                  </a:moveTo>
                  <a:cubicBezTo>
                    <a:pt x="4647" y="994"/>
                    <a:pt x="4818" y="1184"/>
                    <a:pt x="4828" y="1408"/>
                  </a:cubicBezTo>
                  <a:cubicBezTo>
                    <a:pt x="4839" y="1630"/>
                    <a:pt x="4631" y="1820"/>
                    <a:pt x="4416" y="1820"/>
                  </a:cubicBezTo>
                  <a:cubicBezTo>
                    <a:pt x="4185" y="1820"/>
                    <a:pt x="4012" y="1630"/>
                    <a:pt x="4003" y="1408"/>
                  </a:cubicBezTo>
                  <a:cubicBezTo>
                    <a:pt x="3993" y="1184"/>
                    <a:pt x="4200" y="994"/>
                    <a:pt x="4416" y="994"/>
                  </a:cubicBezTo>
                  <a:close/>
                  <a:moveTo>
                    <a:pt x="1" y="1"/>
                  </a:moveTo>
                  <a:lnTo>
                    <a:pt x="1" y="5016"/>
                  </a:lnTo>
                  <a:lnTo>
                    <a:pt x="1041" y="5016"/>
                  </a:lnTo>
                  <a:lnTo>
                    <a:pt x="1041" y="2709"/>
                  </a:lnTo>
                  <a:lnTo>
                    <a:pt x="3579" y="2709"/>
                  </a:lnTo>
                  <a:lnTo>
                    <a:pt x="3579" y="5016"/>
                  </a:lnTo>
                  <a:lnTo>
                    <a:pt x="4773" y="5016"/>
                  </a:lnTo>
                  <a:lnTo>
                    <a:pt x="4773" y="4515"/>
                  </a:lnTo>
                  <a:cubicBezTo>
                    <a:pt x="4773" y="3792"/>
                    <a:pt x="5359" y="3207"/>
                    <a:pt x="6081" y="3207"/>
                  </a:cubicBezTo>
                  <a:cubicBezTo>
                    <a:pt x="6084" y="3207"/>
                    <a:pt x="6086" y="3207"/>
                    <a:pt x="6088" y="3207"/>
                  </a:cubicBezTo>
                  <a:cubicBezTo>
                    <a:pt x="6822" y="3207"/>
                    <a:pt x="7526" y="2921"/>
                    <a:pt x="8052" y="2409"/>
                  </a:cubicBezTo>
                  <a:lnTo>
                    <a:pt x="8831" y="1654"/>
                  </a:lnTo>
                  <a:lnTo>
                    <a:pt x="8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5096580" y="2695459"/>
              <a:ext cx="345263" cy="293204"/>
            </a:xfrm>
            <a:custGeom>
              <a:rect b="b" l="l" r="r" t="t"/>
              <a:pathLst>
                <a:path extrusionOk="0" h="11867" w="13974">
                  <a:moveTo>
                    <a:pt x="12229" y="1709"/>
                  </a:moveTo>
                  <a:lnTo>
                    <a:pt x="12229" y="8377"/>
                  </a:lnTo>
                  <a:lnTo>
                    <a:pt x="1745" y="8377"/>
                  </a:lnTo>
                  <a:lnTo>
                    <a:pt x="1745" y="1709"/>
                  </a:lnTo>
                  <a:close/>
                  <a:moveTo>
                    <a:pt x="0" y="1"/>
                  </a:moveTo>
                  <a:lnTo>
                    <a:pt x="0" y="10084"/>
                  </a:lnTo>
                  <a:lnTo>
                    <a:pt x="5465" y="10084"/>
                  </a:lnTo>
                  <a:lnTo>
                    <a:pt x="5465" y="11041"/>
                  </a:lnTo>
                  <a:lnTo>
                    <a:pt x="1046" y="11041"/>
                  </a:lnTo>
                  <a:lnTo>
                    <a:pt x="1046" y="11866"/>
                  </a:lnTo>
                  <a:lnTo>
                    <a:pt x="12927" y="11866"/>
                  </a:lnTo>
                  <a:lnTo>
                    <a:pt x="12927" y="11041"/>
                  </a:lnTo>
                  <a:lnTo>
                    <a:pt x="8509" y="11041"/>
                  </a:lnTo>
                  <a:lnTo>
                    <a:pt x="8509" y="10084"/>
                  </a:lnTo>
                  <a:lnTo>
                    <a:pt x="13973" y="10084"/>
                  </a:lnTo>
                  <a:lnTo>
                    <a:pt x="139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1" name="Shape 1021"/>
        <p:cNvGrpSpPr/>
        <p:nvPr/>
      </p:nvGrpSpPr>
      <p:grpSpPr>
        <a:xfrm>
          <a:off x="0" y="0"/>
          <a:ext cx="0" cy="0"/>
          <a:chOff x="0" y="0"/>
          <a:chExt cx="0" cy="0"/>
        </a:xfrm>
      </p:grpSpPr>
      <p:sp>
        <p:nvSpPr>
          <p:cNvPr id="1022" name="Google Shape;1022;p68"/>
          <p:cNvSpPr/>
          <p:nvPr/>
        </p:nvSpPr>
        <p:spPr>
          <a:xfrm>
            <a:off x="1226067" y="475875"/>
            <a:ext cx="3637200" cy="11160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8"/>
          <p:cNvSpPr/>
          <p:nvPr/>
        </p:nvSpPr>
        <p:spPr>
          <a:xfrm>
            <a:off x="1024788" y="579032"/>
            <a:ext cx="4039500" cy="9099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8"/>
          <p:cNvSpPr txBox="1"/>
          <p:nvPr>
            <p:ph type="ctrTitle"/>
          </p:nvPr>
        </p:nvSpPr>
        <p:spPr>
          <a:xfrm>
            <a:off x="856588" y="687300"/>
            <a:ext cx="4375800" cy="6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25" name="Google Shape;1025;p68"/>
          <p:cNvSpPr txBox="1"/>
          <p:nvPr>
            <p:ph idx="1" type="subTitle"/>
          </p:nvPr>
        </p:nvSpPr>
        <p:spPr>
          <a:xfrm>
            <a:off x="897538" y="1713100"/>
            <a:ext cx="4293900" cy="11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100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yourcompany.com</a:t>
            </a:r>
            <a:endParaRPr/>
          </a:p>
        </p:txBody>
      </p:sp>
      <p:sp>
        <p:nvSpPr>
          <p:cNvPr id="1026" name="Google Shape;1026;p6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txBox="1"/>
          <p:nvPr>
            <p:ph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1029" name="Google Shape;1029;p68">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1030" name="Google Shape;1030;p68">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pic>
        <p:nvPicPr>
          <p:cNvPr id="1031" name="Google Shape;1031;p68"/>
          <p:cNvPicPr preferRelativeResize="0"/>
          <p:nvPr/>
        </p:nvPicPr>
        <p:blipFill rotWithShape="1">
          <a:blip r:embed="rId3">
            <a:alphaModFix/>
          </a:blip>
          <a:srcRect b="0" l="29414" r="28219" t="1195"/>
          <a:stretch/>
        </p:blipFill>
        <p:spPr>
          <a:xfrm>
            <a:off x="5834900" y="0"/>
            <a:ext cx="3309102" cy="5143501"/>
          </a:xfrm>
          <a:prstGeom prst="rect">
            <a:avLst/>
          </a:prstGeom>
          <a:noFill/>
          <a:ln>
            <a:noFill/>
          </a:ln>
        </p:spPr>
      </p:pic>
      <p:grpSp>
        <p:nvGrpSpPr>
          <p:cNvPr id="1032" name="Google Shape;1032;p68"/>
          <p:cNvGrpSpPr/>
          <p:nvPr/>
        </p:nvGrpSpPr>
        <p:grpSpPr>
          <a:xfrm>
            <a:off x="2053408" y="3019637"/>
            <a:ext cx="387681" cy="387661"/>
            <a:chOff x="266768" y="1721375"/>
            <a:chExt cx="397907" cy="397887"/>
          </a:xfrm>
        </p:grpSpPr>
        <p:sp>
          <p:nvSpPr>
            <p:cNvPr id="1033" name="Google Shape;1033;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8"/>
          <p:cNvGrpSpPr/>
          <p:nvPr/>
        </p:nvGrpSpPr>
        <p:grpSpPr>
          <a:xfrm>
            <a:off x="3115529" y="3019637"/>
            <a:ext cx="387661" cy="387661"/>
            <a:chOff x="1379798" y="1723250"/>
            <a:chExt cx="397887" cy="397887"/>
          </a:xfrm>
        </p:grpSpPr>
        <p:sp>
          <p:nvSpPr>
            <p:cNvPr id="1036" name="Google Shape;1036;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68"/>
          <p:cNvGrpSpPr/>
          <p:nvPr/>
        </p:nvGrpSpPr>
        <p:grpSpPr>
          <a:xfrm>
            <a:off x="2584489" y="3019637"/>
            <a:ext cx="387641" cy="387661"/>
            <a:chOff x="864491" y="1723250"/>
            <a:chExt cx="397866" cy="397887"/>
          </a:xfrm>
        </p:grpSpPr>
        <p:sp>
          <p:nvSpPr>
            <p:cNvPr id="1041" name="Google Shape;1041;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68"/>
          <p:cNvSpPr/>
          <p:nvPr/>
        </p:nvSpPr>
        <p:spPr>
          <a:xfrm>
            <a:off x="3646602" y="30548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8"/>
          <p:cNvSpPr txBox="1"/>
          <p:nvPr/>
        </p:nvSpPr>
        <p:spPr>
          <a:xfrm>
            <a:off x="1544413" y="4269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ulish"/>
                <a:ea typeface="Mulish"/>
                <a:cs typeface="Mulish"/>
                <a:sym typeface="Mulish"/>
              </a:rPr>
              <a:t>Please keep this slide for attribution</a:t>
            </a:r>
            <a:endParaRPr sz="1000">
              <a:solidFill>
                <a:schemeClr val="lt1"/>
              </a:solidFill>
              <a:latin typeface="Mulish"/>
              <a:ea typeface="Mulish"/>
              <a:cs typeface="Mulish"/>
              <a:sym typeface="Mulish"/>
            </a:endParaRPr>
          </a:p>
        </p:txBody>
      </p:sp>
      <p:sp>
        <p:nvSpPr>
          <p:cNvPr id="1046" name="Google Shape;1046;p68"/>
          <p:cNvSpPr/>
          <p:nvPr/>
        </p:nvSpPr>
        <p:spPr>
          <a:xfrm>
            <a:off x="5834900" y="0"/>
            <a:ext cx="3309000" cy="5143500"/>
          </a:xfrm>
          <a:prstGeom prst="rect">
            <a:avLst/>
          </a:prstGeom>
          <a:gradFill>
            <a:gsLst>
              <a:gs pos="0">
                <a:srgbClr val="262444">
                  <a:alpha val="44313"/>
                </a:srgbClr>
              </a:gs>
              <a:gs pos="100000">
                <a:srgbClr val="070BB3">
                  <a:alpha val="45098"/>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0" name="Shape 1050"/>
        <p:cNvGrpSpPr/>
        <p:nvPr/>
      </p:nvGrpSpPr>
      <p:grpSpPr>
        <a:xfrm>
          <a:off x="0" y="0"/>
          <a:ext cx="0" cy="0"/>
          <a:chOff x="0" y="0"/>
          <a:chExt cx="0" cy="0"/>
        </a:xfrm>
      </p:grpSpPr>
      <p:sp>
        <p:nvSpPr>
          <p:cNvPr id="1051" name="Google Shape;1051;p69"/>
          <p:cNvSpPr txBox="1"/>
          <p:nvPr>
            <p:ph type="title"/>
          </p:nvPr>
        </p:nvSpPr>
        <p:spPr>
          <a:xfrm>
            <a:off x="1353300" y="521225"/>
            <a:ext cx="707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GAMING ICON PACK</a:t>
            </a:r>
            <a:endParaRPr/>
          </a:p>
        </p:txBody>
      </p:sp>
      <p:grpSp>
        <p:nvGrpSpPr>
          <p:cNvPr id="1052" name="Google Shape;1052;p69"/>
          <p:cNvGrpSpPr/>
          <p:nvPr/>
        </p:nvGrpSpPr>
        <p:grpSpPr>
          <a:xfrm>
            <a:off x="1465961" y="1566573"/>
            <a:ext cx="147306" cy="345238"/>
            <a:chOff x="1465961" y="1566573"/>
            <a:chExt cx="147306" cy="345238"/>
          </a:xfrm>
        </p:grpSpPr>
        <p:sp>
          <p:nvSpPr>
            <p:cNvPr id="1053" name="Google Shape;1053;p69"/>
            <p:cNvSpPr/>
            <p:nvPr/>
          </p:nvSpPr>
          <p:spPr>
            <a:xfrm>
              <a:off x="1465961" y="1667182"/>
              <a:ext cx="147306" cy="244629"/>
            </a:xfrm>
            <a:custGeom>
              <a:rect b="b" l="l" r="r" t="t"/>
              <a:pathLst>
                <a:path extrusionOk="0" h="9901" w="5962">
                  <a:moveTo>
                    <a:pt x="2035" y="5357"/>
                  </a:moveTo>
                  <a:cubicBezTo>
                    <a:pt x="2266" y="5357"/>
                    <a:pt x="2435" y="5546"/>
                    <a:pt x="2446" y="5768"/>
                  </a:cubicBezTo>
                  <a:cubicBezTo>
                    <a:pt x="2456" y="5991"/>
                    <a:pt x="2250" y="6179"/>
                    <a:pt x="2035" y="6179"/>
                  </a:cubicBezTo>
                  <a:cubicBezTo>
                    <a:pt x="1805" y="6179"/>
                    <a:pt x="1636" y="5991"/>
                    <a:pt x="1626" y="5768"/>
                  </a:cubicBezTo>
                  <a:cubicBezTo>
                    <a:pt x="1615" y="5546"/>
                    <a:pt x="1821" y="5357"/>
                    <a:pt x="2035" y="5357"/>
                  </a:cubicBezTo>
                  <a:close/>
                  <a:moveTo>
                    <a:pt x="2954" y="7064"/>
                  </a:moveTo>
                  <a:cubicBezTo>
                    <a:pt x="3183" y="7064"/>
                    <a:pt x="3355" y="7252"/>
                    <a:pt x="3365" y="7475"/>
                  </a:cubicBezTo>
                  <a:cubicBezTo>
                    <a:pt x="3373" y="7697"/>
                    <a:pt x="3168" y="7884"/>
                    <a:pt x="2954" y="7884"/>
                  </a:cubicBezTo>
                  <a:cubicBezTo>
                    <a:pt x="2725" y="7884"/>
                    <a:pt x="2553" y="7697"/>
                    <a:pt x="2543" y="7475"/>
                  </a:cubicBezTo>
                  <a:cubicBezTo>
                    <a:pt x="2533" y="7252"/>
                    <a:pt x="2740" y="7064"/>
                    <a:pt x="2954" y="7064"/>
                  </a:cubicBezTo>
                  <a:close/>
                  <a:moveTo>
                    <a:pt x="104" y="1"/>
                  </a:moveTo>
                  <a:cubicBezTo>
                    <a:pt x="37" y="263"/>
                    <a:pt x="1" y="531"/>
                    <a:pt x="3" y="800"/>
                  </a:cubicBezTo>
                  <a:lnTo>
                    <a:pt x="3" y="6922"/>
                  </a:lnTo>
                  <a:cubicBezTo>
                    <a:pt x="3" y="8564"/>
                    <a:pt x="1338" y="9901"/>
                    <a:pt x="2981" y="9901"/>
                  </a:cubicBezTo>
                  <a:cubicBezTo>
                    <a:pt x="4625" y="9901"/>
                    <a:pt x="5962" y="8564"/>
                    <a:pt x="5962" y="6922"/>
                  </a:cubicBezTo>
                  <a:lnTo>
                    <a:pt x="5962" y="655"/>
                  </a:lnTo>
                  <a:cubicBezTo>
                    <a:pt x="5962" y="435"/>
                    <a:pt x="5938" y="216"/>
                    <a:pt x="5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9"/>
            <p:cNvSpPr/>
            <p:nvPr/>
          </p:nvSpPr>
          <p:spPr>
            <a:xfrm>
              <a:off x="1477104" y="1614184"/>
              <a:ext cx="127071" cy="32762"/>
            </a:xfrm>
            <a:custGeom>
              <a:rect b="b" l="l" r="r" t="t"/>
              <a:pathLst>
                <a:path extrusionOk="0" h="1326" w="5143">
                  <a:moveTo>
                    <a:pt x="4131" y="1"/>
                  </a:moveTo>
                  <a:lnTo>
                    <a:pt x="1195" y="2"/>
                  </a:lnTo>
                  <a:lnTo>
                    <a:pt x="471" y="726"/>
                  </a:lnTo>
                  <a:cubicBezTo>
                    <a:pt x="289" y="906"/>
                    <a:pt x="132" y="1107"/>
                    <a:pt x="0" y="1326"/>
                  </a:cubicBezTo>
                  <a:lnTo>
                    <a:pt x="5143" y="1326"/>
                  </a:lnTo>
                  <a:cubicBezTo>
                    <a:pt x="5040" y="1130"/>
                    <a:pt x="4917" y="949"/>
                    <a:pt x="4775" y="780"/>
                  </a:cubicBezTo>
                  <a:lnTo>
                    <a:pt x="41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9"/>
            <p:cNvSpPr/>
            <p:nvPr/>
          </p:nvSpPr>
          <p:spPr>
            <a:xfrm>
              <a:off x="1506629" y="1566573"/>
              <a:ext cx="72566" cy="25943"/>
            </a:xfrm>
            <a:custGeom>
              <a:rect b="b" l="l" r="r" t="t"/>
              <a:pathLst>
                <a:path extrusionOk="0" h="1050" w="2937">
                  <a:moveTo>
                    <a:pt x="0" y="0"/>
                  </a:moveTo>
                  <a:lnTo>
                    <a:pt x="0" y="1049"/>
                  </a:lnTo>
                  <a:lnTo>
                    <a:pt x="2936" y="1049"/>
                  </a:lnTo>
                  <a:lnTo>
                    <a:pt x="29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69"/>
          <p:cNvGrpSpPr/>
          <p:nvPr/>
        </p:nvGrpSpPr>
        <p:grpSpPr>
          <a:xfrm>
            <a:off x="8099900" y="3772310"/>
            <a:ext cx="305879" cy="345263"/>
            <a:chOff x="8099900" y="3772310"/>
            <a:chExt cx="305879" cy="345263"/>
          </a:xfrm>
        </p:grpSpPr>
        <p:sp>
          <p:nvSpPr>
            <p:cNvPr id="1057" name="Google Shape;1057;p69"/>
            <p:cNvSpPr/>
            <p:nvPr/>
          </p:nvSpPr>
          <p:spPr>
            <a:xfrm>
              <a:off x="8231418" y="4019163"/>
              <a:ext cx="40916" cy="35431"/>
            </a:xfrm>
            <a:custGeom>
              <a:rect b="b" l="l" r="r" t="t"/>
              <a:pathLst>
                <a:path extrusionOk="0" h="1434" w="1656">
                  <a:moveTo>
                    <a:pt x="414" y="0"/>
                  </a:moveTo>
                  <a:lnTo>
                    <a:pt x="0" y="718"/>
                  </a:lnTo>
                  <a:lnTo>
                    <a:pt x="414" y="1433"/>
                  </a:lnTo>
                  <a:lnTo>
                    <a:pt x="1241" y="1433"/>
                  </a:lnTo>
                  <a:lnTo>
                    <a:pt x="1656" y="718"/>
                  </a:lnTo>
                  <a:lnTo>
                    <a:pt x="12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9"/>
            <p:cNvSpPr/>
            <p:nvPr/>
          </p:nvSpPr>
          <p:spPr>
            <a:xfrm>
              <a:off x="8171181" y="3956184"/>
              <a:ext cx="161389" cy="161389"/>
            </a:xfrm>
            <a:custGeom>
              <a:rect b="b" l="l" r="r" t="t"/>
              <a:pathLst>
                <a:path extrusionOk="0" h="6532" w="6532">
                  <a:moveTo>
                    <a:pt x="4154" y="1729"/>
                  </a:moveTo>
                  <a:lnTo>
                    <a:pt x="5040" y="3267"/>
                  </a:lnTo>
                  <a:lnTo>
                    <a:pt x="4154" y="4802"/>
                  </a:lnTo>
                  <a:lnTo>
                    <a:pt x="2380" y="4802"/>
                  </a:lnTo>
                  <a:lnTo>
                    <a:pt x="1492" y="3265"/>
                  </a:lnTo>
                  <a:lnTo>
                    <a:pt x="2380" y="1729"/>
                  </a:lnTo>
                  <a:close/>
                  <a:moveTo>
                    <a:pt x="3265" y="0"/>
                  </a:moveTo>
                  <a:cubicBezTo>
                    <a:pt x="1466" y="0"/>
                    <a:pt x="0" y="1466"/>
                    <a:pt x="0" y="3267"/>
                  </a:cubicBezTo>
                  <a:cubicBezTo>
                    <a:pt x="0" y="5066"/>
                    <a:pt x="1466" y="6531"/>
                    <a:pt x="3265" y="6531"/>
                  </a:cubicBezTo>
                  <a:cubicBezTo>
                    <a:pt x="5066" y="6531"/>
                    <a:pt x="6531" y="5068"/>
                    <a:pt x="6531" y="3267"/>
                  </a:cubicBezTo>
                  <a:cubicBezTo>
                    <a:pt x="6531" y="1466"/>
                    <a:pt x="5066" y="0"/>
                    <a:pt x="3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a:off x="8171181" y="3772310"/>
              <a:ext cx="161389" cy="161389"/>
            </a:xfrm>
            <a:custGeom>
              <a:rect b="b" l="l" r="r" t="t"/>
              <a:pathLst>
                <a:path extrusionOk="0" h="6532" w="6532">
                  <a:moveTo>
                    <a:pt x="3676" y="1957"/>
                  </a:moveTo>
                  <a:lnTo>
                    <a:pt x="3676" y="4624"/>
                  </a:lnTo>
                  <a:lnTo>
                    <a:pt x="2856" y="4624"/>
                  </a:lnTo>
                  <a:lnTo>
                    <a:pt x="2856" y="2779"/>
                  </a:lnTo>
                  <a:lnTo>
                    <a:pt x="2460" y="2779"/>
                  </a:lnTo>
                  <a:lnTo>
                    <a:pt x="2460" y="1957"/>
                  </a:lnTo>
                  <a:close/>
                  <a:moveTo>
                    <a:pt x="3265" y="1"/>
                  </a:moveTo>
                  <a:cubicBezTo>
                    <a:pt x="1466" y="1"/>
                    <a:pt x="0" y="1466"/>
                    <a:pt x="0" y="3267"/>
                  </a:cubicBezTo>
                  <a:cubicBezTo>
                    <a:pt x="0" y="5068"/>
                    <a:pt x="1466" y="6532"/>
                    <a:pt x="3265" y="6532"/>
                  </a:cubicBezTo>
                  <a:cubicBezTo>
                    <a:pt x="5066" y="6532"/>
                    <a:pt x="6531" y="5066"/>
                    <a:pt x="6531" y="3267"/>
                  </a:cubicBezTo>
                  <a:cubicBezTo>
                    <a:pt x="6531" y="1466"/>
                    <a:pt x="5066" y="1"/>
                    <a:pt x="3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p:nvPr/>
          </p:nvSpPr>
          <p:spPr>
            <a:xfrm>
              <a:off x="8337586" y="3896317"/>
              <a:ext cx="68193" cy="131024"/>
            </a:xfrm>
            <a:custGeom>
              <a:rect b="b" l="l" r="r" t="t"/>
              <a:pathLst>
                <a:path extrusionOk="0" h="5303" w="2760">
                  <a:moveTo>
                    <a:pt x="257" y="1"/>
                  </a:moveTo>
                  <a:lnTo>
                    <a:pt x="0" y="780"/>
                  </a:lnTo>
                  <a:cubicBezTo>
                    <a:pt x="955" y="1095"/>
                    <a:pt x="1476" y="2124"/>
                    <a:pt x="1163" y="3081"/>
                  </a:cubicBezTo>
                  <a:lnTo>
                    <a:pt x="1031" y="3479"/>
                  </a:lnTo>
                  <a:lnTo>
                    <a:pt x="810" y="2916"/>
                  </a:lnTo>
                  <a:lnTo>
                    <a:pt x="46" y="3216"/>
                  </a:lnTo>
                  <a:lnTo>
                    <a:pt x="863" y="5303"/>
                  </a:lnTo>
                  <a:lnTo>
                    <a:pt x="2760" y="4108"/>
                  </a:lnTo>
                  <a:lnTo>
                    <a:pt x="2322" y="3414"/>
                  </a:lnTo>
                  <a:lnTo>
                    <a:pt x="1811" y="3736"/>
                  </a:lnTo>
                  <a:lnTo>
                    <a:pt x="1941" y="3336"/>
                  </a:lnTo>
                  <a:cubicBezTo>
                    <a:pt x="2399" y="1949"/>
                    <a:pt x="1644" y="456"/>
                    <a:pt x="2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9"/>
            <p:cNvSpPr/>
            <p:nvPr/>
          </p:nvSpPr>
          <p:spPr>
            <a:xfrm>
              <a:off x="8099900" y="3864469"/>
              <a:ext cx="68217" cy="131024"/>
            </a:xfrm>
            <a:custGeom>
              <a:rect b="b" l="l" r="r" t="t"/>
              <a:pathLst>
                <a:path extrusionOk="0" h="5303" w="2761">
                  <a:moveTo>
                    <a:pt x="1896" y="1"/>
                  </a:moveTo>
                  <a:lnTo>
                    <a:pt x="1" y="1196"/>
                  </a:lnTo>
                  <a:lnTo>
                    <a:pt x="439" y="1889"/>
                  </a:lnTo>
                  <a:lnTo>
                    <a:pt x="949" y="1567"/>
                  </a:lnTo>
                  <a:lnTo>
                    <a:pt x="819" y="1966"/>
                  </a:lnTo>
                  <a:cubicBezTo>
                    <a:pt x="362" y="3353"/>
                    <a:pt x="1117" y="4846"/>
                    <a:pt x="2504" y="5303"/>
                  </a:cubicBezTo>
                  <a:lnTo>
                    <a:pt x="2760" y="4524"/>
                  </a:lnTo>
                  <a:cubicBezTo>
                    <a:pt x="2300" y="4373"/>
                    <a:pt x="1920" y="4046"/>
                    <a:pt x="1702" y="3613"/>
                  </a:cubicBezTo>
                  <a:lnTo>
                    <a:pt x="1702" y="3615"/>
                  </a:lnTo>
                  <a:cubicBezTo>
                    <a:pt x="1483" y="3183"/>
                    <a:pt x="1446" y="2682"/>
                    <a:pt x="1598" y="2223"/>
                  </a:cubicBezTo>
                  <a:lnTo>
                    <a:pt x="1728" y="1824"/>
                  </a:lnTo>
                  <a:lnTo>
                    <a:pt x="1949" y="2386"/>
                  </a:lnTo>
                  <a:lnTo>
                    <a:pt x="2713" y="2086"/>
                  </a:lnTo>
                  <a:lnTo>
                    <a:pt x="18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69"/>
          <p:cNvGrpSpPr/>
          <p:nvPr/>
        </p:nvGrpSpPr>
        <p:grpSpPr>
          <a:xfrm>
            <a:off x="8137085" y="3220888"/>
            <a:ext cx="231509" cy="345287"/>
            <a:chOff x="8137085" y="3220888"/>
            <a:chExt cx="231509" cy="345287"/>
          </a:xfrm>
        </p:grpSpPr>
        <p:sp>
          <p:nvSpPr>
            <p:cNvPr id="1063" name="Google Shape;1063;p69"/>
            <p:cNvSpPr/>
            <p:nvPr/>
          </p:nvSpPr>
          <p:spPr>
            <a:xfrm>
              <a:off x="8216346" y="3318804"/>
              <a:ext cx="72986" cy="31922"/>
            </a:xfrm>
            <a:custGeom>
              <a:rect b="b" l="l" r="r" t="t"/>
              <a:pathLst>
                <a:path extrusionOk="0" h="1292" w="2954">
                  <a:moveTo>
                    <a:pt x="1" y="0"/>
                  </a:moveTo>
                  <a:cubicBezTo>
                    <a:pt x="100" y="740"/>
                    <a:pt x="732" y="1291"/>
                    <a:pt x="1476" y="1291"/>
                  </a:cubicBezTo>
                  <a:cubicBezTo>
                    <a:pt x="2223" y="1291"/>
                    <a:pt x="2853" y="740"/>
                    <a:pt x="2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9"/>
            <p:cNvSpPr/>
            <p:nvPr/>
          </p:nvSpPr>
          <p:spPr>
            <a:xfrm>
              <a:off x="8222400" y="3451236"/>
              <a:ext cx="60855" cy="16010"/>
            </a:xfrm>
            <a:custGeom>
              <a:rect b="b" l="l" r="r" t="t"/>
              <a:pathLst>
                <a:path extrusionOk="0" h="648" w="2463">
                  <a:moveTo>
                    <a:pt x="1226" y="0"/>
                  </a:moveTo>
                  <a:cubicBezTo>
                    <a:pt x="737" y="0"/>
                    <a:pt x="277" y="243"/>
                    <a:pt x="1" y="648"/>
                  </a:cubicBezTo>
                  <a:lnTo>
                    <a:pt x="2462" y="648"/>
                  </a:lnTo>
                  <a:cubicBezTo>
                    <a:pt x="2186" y="243"/>
                    <a:pt x="1726" y="0"/>
                    <a:pt x="1237" y="0"/>
                  </a:cubicBezTo>
                  <a:cubicBezTo>
                    <a:pt x="1235" y="0"/>
                    <a:pt x="1233" y="0"/>
                    <a:pt x="1231" y="0"/>
                  </a:cubicBezTo>
                  <a:cubicBezTo>
                    <a:pt x="1230" y="0"/>
                    <a:pt x="1228" y="0"/>
                    <a:pt x="1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9"/>
            <p:cNvSpPr/>
            <p:nvPr/>
          </p:nvSpPr>
          <p:spPr>
            <a:xfrm>
              <a:off x="8155566" y="3273367"/>
              <a:ext cx="194522" cy="240280"/>
            </a:xfrm>
            <a:custGeom>
              <a:rect b="b" l="l" r="r" t="t"/>
              <a:pathLst>
                <a:path extrusionOk="0" h="9725" w="7873">
                  <a:moveTo>
                    <a:pt x="6248" y="1018"/>
                  </a:moveTo>
                  <a:lnTo>
                    <a:pt x="6248" y="1637"/>
                  </a:lnTo>
                  <a:cubicBezTo>
                    <a:pt x="6246" y="2754"/>
                    <a:pt x="5446" y="3711"/>
                    <a:pt x="4347" y="3911"/>
                  </a:cubicBezTo>
                  <a:lnTo>
                    <a:pt x="4347" y="6415"/>
                  </a:lnTo>
                  <a:cubicBezTo>
                    <a:pt x="5255" y="6580"/>
                    <a:pt x="5979" y="7266"/>
                    <a:pt x="6188" y="8165"/>
                  </a:cubicBezTo>
                  <a:lnTo>
                    <a:pt x="6304" y="8668"/>
                  </a:lnTo>
                  <a:lnTo>
                    <a:pt x="1569" y="8668"/>
                  </a:lnTo>
                  <a:lnTo>
                    <a:pt x="1685" y="8165"/>
                  </a:lnTo>
                  <a:cubicBezTo>
                    <a:pt x="1894" y="7266"/>
                    <a:pt x="2618" y="6580"/>
                    <a:pt x="3526" y="6415"/>
                  </a:cubicBezTo>
                  <a:lnTo>
                    <a:pt x="3526" y="3911"/>
                  </a:lnTo>
                  <a:cubicBezTo>
                    <a:pt x="2427" y="3712"/>
                    <a:pt x="1625" y="2754"/>
                    <a:pt x="1625" y="1637"/>
                  </a:cubicBezTo>
                  <a:lnTo>
                    <a:pt x="1625" y="1018"/>
                  </a:lnTo>
                  <a:close/>
                  <a:moveTo>
                    <a:pt x="1" y="1"/>
                  </a:moveTo>
                  <a:lnTo>
                    <a:pt x="1" y="1548"/>
                  </a:lnTo>
                  <a:cubicBezTo>
                    <a:pt x="2" y="2846"/>
                    <a:pt x="641" y="4060"/>
                    <a:pt x="1713" y="4794"/>
                  </a:cubicBezTo>
                  <a:cubicBezTo>
                    <a:pt x="1726" y="4803"/>
                    <a:pt x="1733" y="4818"/>
                    <a:pt x="1733" y="4835"/>
                  </a:cubicBezTo>
                  <a:cubicBezTo>
                    <a:pt x="1735" y="4851"/>
                    <a:pt x="1726" y="4866"/>
                    <a:pt x="1713" y="4876"/>
                  </a:cubicBezTo>
                  <a:cubicBezTo>
                    <a:pt x="641" y="5609"/>
                    <a:pt x="2" y="6825"/>
                    <a:pt x="1" y="8122"/>
                  </a:cubicBezTo>
                  <a:lnTo>
                    <a:pt x="1" y="9724"/>
                  </a:lnTo>
                  <a:lnTo>
                    <a:pt x="7872" y="9724"/>
                  </a:lnTo>
                  <a:lnTo>
                    <a:pt x="7872" y="8122"/>
                  </a:lnTo>
                  <a:cubicBezTo>
                    <a:pt x="7872" y="6825"/>
                    <a:pt x="7232" y="5609"/>
                    <a:pt x="6162" y="4876"/>
                  </a:cubicBezTo>
                  <a:cubicBezTo>
                    <a:pt x="6133" y="4858"/>
                    <a:pt x="6133" y="4813"/>
                    <a:pt x="6162" y="4794"/>
                  </a:cubicBezTo>
                  <a:cubicBezTo>
                    <a:pt x="7232" y="4060"/>
                    <a:pt x="7872" y="2846"/>
                    <a:pt x="7872" y="1548"/>
                  </a:cubicBezTo>
                  <a:lnTo>
                    <a:pt x="78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9"/>
            <p:cNvSpPr/>
            <p:nvPr/>
          </p:nvSpPr>
          <p:spPr>
            <a:xfrm>
              <a:off x="8137085" y="3533932"/>
              <a:ext cx="231509" cy="32243"/>
            </a:xfrm>
            <a:custGeom>
              <a:rect b="b" l="l" r="r" t="t"/>
              <a:pathLst>
                <a:path extrusionOk="0" h="1305" w="9370">
                  <a:moveTo>
                    <a:pt x="8653" y="0"/>
                  </a:moveTo>
                  <a:lnTo>
                    <a:pt x="720" y="2"/>
                  </a:lnTo>
                  <a:cubicBezTo>
                    <a:pt x="322" y="2"/>
                    <a:pt x="2" y="322"/>
                    <a:pt x="1" y="719"/>
                  </a:cubicBezTo>
                  <a:lnTo>
                    <a:pt x="1" y="1305"/>
                  </a:lnTo>
                  <a:lnTo>
                    <a:pt x="9370" y="1305"/>
                  </a:lnTo>
                  <a:lnTo>
                    <a:pt x="9370" y="718"/>
                  </a:lnTo>
                  <a:cubicBezTo>
                    <a:pt x="9370" y="322"/>
                    <a:pt x="9048" y="0"/>
                    <a:pt x="8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a:off x="8137085" y="3220888"/>
              <a:ext cx="231509" cy="32219"/>
            </a:xfrm>
            <a:custGeom>
              <a:rect b="b" l="l" r="r" t="t"/>
              <a:pathLst>
                <a:path extrusionOk="0" h="1304" w="9370">
                  <a:moveTo>
                    <a:pt x="1" y="0"/>
                  </a:moveTo>
                  <a:lnTo>
                    <a:pt x="1" y="584"/>
                  </a:lnTo>
                  <a:cubicBezTo>
                    <a:pt x="1" y="981"/>
                    <a:pt x="322" y="1301"/>
                    <a:pt x="718" y="1303"/>
                  </a:cubicBezTo>
                  <a:lnTo>
                    <a:pt x="8653" y="1303"/>
                  </a:lnTo>
                  <a:cubicBezTo>
                    <a:pt x="9048" y="1301"/>
                    <a:pt x="9368" y="981"/>
                    <a:pt x="9370" y="586"/>
                  </a:cubicBezTo>
                  <a:lnTo>
                    <a:pt x="9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69"/>
          <p:cNvGrpSpPr/>
          <p:nvPr/>
        </p:nvGrpSpPr>
        <p:grpSpPr>
          <a:xfrm>
            <a:off x="8076477" y="2669540"/>
            <a:ext cx="352749" cy="345065"/>
            <a:chOff x="8076477" y="2669540"/>
            <a:chExt cx="352749" cy="345065"/>
          </a:xfrm>
        </p:grpSpPr>
        <p:sp>
          <p:nvSpPr>
            <p:cNvPr id="1069" name="Google Shape;1069;p69"/>
            <p:cNvSpPr/>
            <p:nvPr/>
          </p:nvSpPr>
          <p:spPr>
            <a:xfrm>
              <a:off x="8171082" y="2856403"/>
              <a:ext cx="67550" cy="67501"/>
            </a:xfrm>
            <a:custGeom>
              <a:rect b="b" l="l" r="r" t="t"/>
              <a:pathLst>
                <a:path extrusionOk="0" h="2732" w="2734">
                  <a:moveTo>
                    <a:pt x="850" y="1"/>
                  </a:moveTo>
                  <a:lnTo>
                    <a:pt x="1" y="848"/>
                  </a:lnTo>
                  <a:lnTo>
                    <a:pt x="1884" y="2731"/>
                  </a:lnTo>
                  <a:lnTo>
                    <a:pt x="2733" y="1884"/>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p:nvPr/>
          </p:nvSpPr>
          <p:spPr>
            <a:xfrm>
              <a:off x="8267367" y="2669540"/>
              <a:ext cx="158128" cy="158079"/>
            </a:xfrm>
            <a:custGeom>
              <a:rect b="b" l="l" r="r" t="t"/>
              <a:pathLst>
                <a:path extrusionOk="0" h="6398" w="6400">
                  <a:moveTo>
                    <a:pt x="6400" y="1"/>
                  </a:moveTo>
                  <a:lnTo>
                    <a:pt x="4148" y="367"/>
                  </a:lnTo>
                  <a:lnTo>
                    <a:pt x="0" y="4515"/>
                  </a:lnTo>
                  <a:lnTo>
                    <a:pt x="1885" y="6398"/>
                  </a:lnTo>
                  <a:lnTo>
                    <a:pt x="6033" y="2250"/>
                  </a:lnTo>
                  <a:lnTo>
                    <a:pt x="6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9"/>
            <p:cNvSpPr/>
            <p:nvPr/>
          </p:nvSpPr>
          <p:spPr>
            <a:xfrm>
              <a:off x="8076477" y="2891686"/>
              <a:ext cx="126873" cy="122895"/>
            </a:xfrm>
            <a:custGeom>
              <a:rect b="b" l="l" r="r" t="t"/>
              <a:pathLst>
                <a:path extrusionOk="0" h="4974" w="5135">
                  <a:moveTo>
                    <a:pt x="3251" y="1"/>
                  </a:moveTo>
                  <a:lnTo>
                    <a:pt x="2202" y="1050"/>
                  </a:lnTo>
                  <a:cubicBezTo>
                    <a:pt x="2175" y="1049"/>
                    <a:pt x="2149" y="1048"/>
                    <a:pt x="2122" y="1048"/>
                  </a:cubicBezTo>
                  <a:cubicBezTo>
                    <a:pt x="1345" y="1048"/>
                    <a:pt x="639" y="1507"/>
                    <a:pt x="326" y="2224"/>
                  </a:cubicBezTo>
                  <a:cubicBezTo>
                    <a:pt x="0" y="2964"/>
                    <a:pt x="163" y="3827"/>
                    <a:pt x="735" y="4398"/>
                  </a:cubicBezTo>
                  <a:cubicBezTo>
                    <a:pt x="1111" y="4775"/>
                    <a:pt x="1614" y="4974"/>
                    <a:pt x="2125" y="4974"/>
                  </a:cubicBezTo>
                  <a:cubicBezTo>
                    <a:pt x="2390" y="4974"/>
                    <a:pt x="2658" y="4920"/>
                    <a:pt x="2911" y="4809"/>
                  </a:cubicBezTo>
                  <a:cubicBezTo>
                    <a:pt x="3652" y="4486"/>
                    <a:pt x="4118" y="3739"/>
                    <a:pt x="4085" y="2933"/>
                  </a:cubicBezTo>
                  <a:lnTo>
                    <a:pt x="5134" y="1884"/>
                  </a:lnTo>
                  <a:lnTo>
                    <a:pt x="3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p:cNvSpPr/>
            <p:nvPr/>
          </p:nvSpPr>
          <p:spPr>
            <a:xfrm>
              <a:off x="8080208" y="2669540"/>
              <a:ext cx="254512" cy="254388"/>
            </a:xfrm>
            <a:custGeom>
              <a:rect b="b" l="l" r="r" t="t"/>
              <a:pathLst>
                <a:path extrusionOk="0" h="10296" w="10301">
                  <a:moveTo>
                    <a:pt x="0" y="1"/>
                  </a:moveTo>
                  <a:lnTo>
                    <a:pt x="365" y="2238"/>
                  </a:lnTo>
                  <a:lnTo>
                    <a:pt x="365" y="2240"/>
                  </a:lnTo>
                  <a:lnTo>
                    <a:pt x="8421" y="10296"/>
                  </a:lnTo>
                  <a:lnTo>
                    <a:pt x="10301" y="8416"/>
                  </a:lnTo>
                  <a:lnTo>
                    <a:pt x="2260" y="377"/>
                  </a:lnTo>
                  <a:lnTo>
                    <a:pt x="2250" y="36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9"/>
            <p:cNvSpPr/>
            <p:nvPr/>
          </p:nvSpPr>
          <p:spPr>
            <a:xfrm>
              <a:off x="8302501" y="2891859"/>
              <a:ext cx="126725" cy="122747"/>
            </a:xfrm>
            <a:custGeom>
              <a:rect b="b" l="l" r="r" t="t"/>
              <a:pathLst>
                <a:path extrusionOk="0" h="4968" w="5129">
                  <a:moveTo>
                    <a:pt x="1884" y="0"/>
                  </a:moveTo>
                  <a:lnTo>
                    <a:pt x="1" y="1883"/>
                  </a:lnTo>
                  <a:lnTo>
                    <a:pt x="1044" y="2926"/>
                  </a:lnTo>
                  <a:cubicBezTo>
                    <a:pt x="1011" y="3734"/>
                    <a:pt x="1477" y="4479"/>
                    <a:pt x="2218" y="4802"/>
                  </a:cubicBezTo>
                  <a:cubicBezTo>
                    <a:pt x="2472" y="4914"/>
                    <a:pt x="2740" y="4968"/>
                    <a:pt x="3006" y="4968"/>
                  </a:cubicBezTo>
                  <a:cubicBezTo>
                    <a:pt x="3517" y="4968"/>
                    <a:pt x="4018" y="4769"/>
                    <a:pt x="4394" y="4393"/>
                  </a:cubicBezTo>
                  <a:cubicBezTo>
                    <a:pt x="4966" y="3821"/>
                    <a:pt x="5128" y="2959"/>
                    <a:pt x="4803" y="2217"/>
                  </a:cubicBezTo>
                  <a:cubicBezTo>
                    <a:pt x="4490" y="1500"/>
                    <a:pt x="3783" y="1041"/>
                    <a:pt x="3006" y="1041"/>
                  </a:cubicBezTo>
                  <a:cubicBezTo>
                    <a:pt x="2980" y="1041"/>
                    <a:pt x="2953" y="1042"/>
                    <a:pt x="2927" y="1043"/>
                  </a:cubicBezTo>
                  <a:lnTo>
                    <a:pt x="1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9"/>
            <p:cNvSpPr/>
            <p:nvPr/>
          </p:nvSpPr>
          <p:spPr>
            <a:xfrm>
              <a:off x="8135948" y="2856527"/>
              <a:ext cx="35159" cy="35183"/>
            </a:xfrm>
            <a:custGeom>
              <a:rect b="b" l="l" r="r" t="t"/>
              <a:pathLst>
                <a:path extrusionOk="0" h="1424" w="1423">
                  <a:moveTo>
                    <a:pt x="581" y="1"/>
                  </a:moveTo>
                  <a:lnTo>
                    <a:pt x="0" y="581"/>
                  </a:lnTo>
                  <a:lnTo>
                    <a:pt x="843" y="1424"/>
                  </a:lnTo>
                  <a:lnTo>
                    <a:pt x="1423" y="843"/>
                  </a:lnTo>
                  <a:lnTo>
                    <a:pt x="5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9"/>
            <p:cNvSpPr/>
            <p:nvPr/>
          </p:nvSpPr>
          <p:spPr>
            <a:xfrm>
              <a:off x="8203251" y="2923929"/>
              <a:ext cx="35035" cy="35035"/>
            </a:xfrm>
            <a:custGeom>
              <a:rect b="b" l="l" r="r" t="t"/>
              <a:pathLst>
                <a:path extrusionOk="0" h="1418" w="1418">
                  <a:moveTo>
                    <a:pt x="580" y="0"/>
                  </a:moveTo>
                  <a:lnTo>
                    <a:pt x="0" y="580"/>
                  </a:lnTo>
                  <a:lnTo>
                    <a:pt x="837" y="1417"/>
                  </a:lnTo>
                  <a:lnTo>
                    <a:pt x="1418" y="837"/>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a:off x="8266848" y="2924052"/>
              <a:ext cx="35604" cy="35579"/>
            </a:xfrm>
            <a:custGeom>
              <a:rect b="b" l="l" r="r" t="t"/>
              <a:pathLst>
                <a:path extrusionOk="0" h="1440" w="1441">
                  <a:moveTo>
                    <a:pt x="860" y="0"/>
                  </a:moveTo>
                  <a:lnTo>
                    <a:pt x="1" y="860"/>
                  </a:lnTo>
                  <a:lnTo>
                    <a:pt x="581" y="1440"/>
                  </a:lnTo>
                  <a:lnTo>
                    <a:pt x="1441" y="580"/>
                  </a:lnTo>
                  <a:lnTo>
                    <a:pt x="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p:nvPr/>
          </p:nvSpPr>
          <p:spPr>
            <a:xfrm>
              <a:off x="8334918" y="2857293"/>
              <a:ext cx="34368" cy="34590"/>
            </a:xfrm>
            <a:custGeom>
              <a:rect b="b" l="l" r="r" t="t"/>
              <a:pathLst>
                <a:path extrusionOk="0" h="1400" w="1391">
                  <a:moveTo>
                    <a:pt x="810" y="1"/>
                  </a:moveTo>
                  <a:lnTo>
                    <a:pt x="0" y="810"/>
                  </a:lnTo>
                  <a:lnTo>
                    <a:pt x="572" y="1399"/>
                  </a:lnTo>
                  <a:lnTo>
                    <a:pt x="1390" y="579"/>
                  </a:lnTo>
                  <a:lnTo>
                    <a:pt x="8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9"/>
          <p:cNvGrpSpPr/>
          <p:nvPr/>
        </p:nvGrpSpPr>
        <p:grpSpPr>
          <a:xfrm>
            <a:off x="8122779" y="2118020"/>
            <a:ext cx="260121" cy="345263"/>
            <a:chOff x="8122779" y="2118020"/>
            <a:chExt cx="260121" cy="345263"/>
          </a:xfrm>
        </p:grpSpPr>
        <p:sp>
          <p:nvSpPr>
            <p:cNvPr id="1079" name="Google Shape;1079;p69"/>
            <p:cNvSpPr/>
            <p:nvPr/>
          </p:nvSpPr>
          <p:spPr>
            <a:xfrm>
              <a:off x="8122779" y="2294456"/>
              <a:ext cx="260121" cy="65747"/>
            </a:xfrm>
            <a:custGeom>
              <a:rect b="b" l="l" r="r" t="t"/>
              <a:pathLst>
                <a:path extrusionOk="0" h="2661" w="10528">
                  <a:moveTo>
                    <a:pt x="2113" y="952"/>
                  </a:moveTo>
                  <a:cubicBezTo>
                    <a:pt x="2345" y="952"/>
                    <a:pt x="2514" y="1140"/>
                    <a:pt x="2524" y="1363"/>
                  </a:cubicBezTo>
                  <a:cubicBezTo>
                    <a:pt x="2535" y="1586"/>
                    <a:pt x="2329" y="1774"/>
                    <a:pt x="2113" y="1774"/>
                  </a:cubicBezTo>
                  <a:cubicBezTo>
                    <a:pt x="1884" y="1774"/>
                    <a:pt x="1713" y="1586"/>
                    <a:pt x="1703" y="1363"/>
                  </a:cubicBezTo>
                  <a:cubicBezTo>
                    <a:pt x="1692" y="1140"/>
                    <a:pt x="1900" y="952"/>
                    <a:pt x="2113" y="952"/>
                  </a:cubicBezTo>
                  <a:close/>
                  <a:moveTo>
                    <a:pt x="5236" y="952"/>
                  </a:moveTo>
                  <a:cubicBezTo>
                    <a:pt x="5467" y="952"/>
                    <a:pt x="5638" y="1140"/>
                    <a:pt x="5647" y="1363"/>
                  </a:cubicBezTo>
                  <a:cubicBezTo>
                    <a:pt x="5657" y="1586"/>
                    <a:pt x="5452" y="1774"/>
                    <a:pt x="5236" y="1774"/>
                  </a:cubicBezTo>
                  <a:cubicBezTo>
                    <a:pt x="5007" y="1774"/>
                    <a:pt x="4835" y="1586"/>
                    <a:pt x="4825" y="1363"/>
                  </a:cubicBezTo>
                  <a:cubicBezTo>
                    <a:pt x="4815" y="1140"/>
                    <a:pt x="5022" y="952"/>
                    <a:pt x="5236" y="952"/>
                  </a:cubicBezTo>
                  <a:close/>
                  <a:moveTo>
                    <a:pt x="8360" y="952"/>
                  </a:moveTo>
                  <a:cubicBezTo>
                    <a:pt x="8590" y="952"/>
                    <a:pt x="8761" y="1140"/>
                    <a:pt x="8771" y="1363"/>
                  </a:cubicBezTo>
                  <a:cubicBezTo>
                    <a:pt x="8780" y="1586"/>
                    <a:pt x="8574" y="1774"/>
                    <a:pt x="8360" y="1774"/>
                  </a:cubicBezTo>
                  <a:cubicBezTo>
                    <a:pt x="8129" y="1774"/>
                    <a:pt x="7958" y="1586"/>
                    <a:pt x="7948" y="1363"/>
                  </a:cubicBezTo>
                  <a:cubicBezTo>
                    <a:pt x="7939" y="1140"/>
                    <a:pt x="8145" y="952"/>
                    <a:pt x="8360" y="952"/>
                  </a:cubicBezTo>
                  <a:close/>
                  <a:moveTo>
                    <a:pt x="1" y="0"/>
                  </a:moveTo>
                  <a:lnTo>
                    <a:pt x="1" y="2661"/>
                  </a:lnTo>
                  <a:lnTo>
                    <a:pt x="10528" y="2661"/>
                  </a:lnTo>
                  <a:lnTo>
                    <a:pt x="105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9"/>
            <p:cNvSpPr/>
            <p:nvPr/>
          </p:nvSpPr>
          <p:spPr>
            <a:xfrm>
              <a:off x="8251382" y="2375867"/>
              <a:ext cx="20310" cy="87415"/>
            </a:xfrm>
            <a:custGeom>
              <a:rect b="b" l="l" r="r" t="t"/>
              <a:pathLst>
                <a:path extrusionOk="0" h="3538" w="822">
                  <a:moveTo>
                    <a:pt x="0" y="1"/>
                  </a:moveTo>
                  <a:lnTo>
                    <a:pt x="0" y="3538"/>
                  </a:lnTo>
                  <a:lnTo>
                    <a:pt x="822" y="3538"/>
                  </a:lnTo>
                  <a:lnTo>
                    <a:pt x="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9"/>
            <p:cNvSpPr/>
            <p:nvPr/>
          </p:nvSpPr>
          <p:spPr>
            <a:xfrm>
              <a:off x="8150624" y="2375842"/>
              <a:ext cx="75605" cy="87440"/>
            </a:xfrm>
            <a:custGeom>
              <a:rect b="b" l="l" r="r" t="t"/>
              <a:pathLst>
                <a:path extrusionOk="0" h="3539" w="3060">
                  <a:moveTo>
                    <a:pt x="0" y="0"/>
                  </a:moveTo>
                  <a:lnTo>
                    <a:pt x="1173" y="3539"/>
                  </a:lnTo>
                  <a:lnTo>
                    <a:pt x="1839" y="3539"/>
                  </a:lnTo>
                  <a:lnTo>
                    <a:pt x="3060" y="2"/>
                  </a:lnTo>
                  <a:lnTo>
                    <a:pt x="2192" y="2"/>
                  </a:lnTo>
                  <a:lnTo>
                    <a:pt x="1515" y="1957"/>
                  </a:lnTo>
                  <a:lnTo>
                    <a:pt x="8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9"/>
            <p:cNvSpPr/>
            <p:nvPr/>
          </p:nvSpPr>
          <p:spPr>
            <a:xfrm>
              <a:off x="8296893" y="2376090"/>
              <a:ext cx="58186" cy="87193"/>
            </a:xfrm>
            <a:custGeom>
              <a:rect b="b" l="l" r="r" t="t"/>
              <a:pathLst>
                <a:path extrusionOk="0" h="3529" w="2355">
                  <a:moveTo>
                    <a:pt x="1166" y="820"/>
                  </a:moveTo>
                  <a:cubicBezTo>
                    <a:pt x="1365" y="820"/>
                    <a:pt x="1534" y="983"/>
                    <a:pt x="1534" y="1175"/>
                  </a:cubicBezTo>
                  <a:cubicBezTo>
                    <a:pt x="1534" y="1365"/>
                    <a:pt x="1365" y="1527"/>
                    <a:pt x="1166" y="1527"/>
                  </a:cubicBezTo>
                  <a:lnTo>
                    <a:pt x="825" y="1527"/>
                  </a:lnTo>
                  <a:cubicBezTo>
                    <a:pt x="825" y="1392"/>
                    <a:pt x="824" y="961"/>
                    <a:pt x="824" y="820"/>
                  </a:cubicBezTo>
                  <a:close/>
                  <a:moveTo>
                    <a:pt x="0" y="0"/>
                  </a:moveTo>
                  <a:lnTo>
                    <a:pt x="0" y="3529"/>
                  </a:lnTo>
                  <a:lnTo>
                    <a:pt x="822" y="3529"/>
                  </a:lnTo>
                  <a:lnTo>
                    <a:pt x="822" y="2351"/>
                  </a:lnTo>
                  <a:cubicBezTo>
                    <a:pt x="952" y="2351"/>
                    <a:pt x="1084" y="2349"/>
                    <a:pt x="1164" y="2349"/>
                  </a:cubicBezTo>
                  <a:cubicBezTo>
                    <a:pt x="1820" y="2349"/>
                    <a:pt x="2354" y="1822"/>
                    <a:pt x="2354" y="1175"/>
                  </a:cubicBezTo>
                  <a:cubicBezTo>
                    <a:pt x="2354" y="526"/>
                    <a:pt x="1820" y="0"/>
                    <a:pt x="1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9"/>
            <p:cNvSpPr/>
            <p:nvPr/>
          </p:nvSpPr>
          <p:spPr>
            <a:xfrm>
              <a:off x="8122779" y="2118020"/>
              <a:ext cx="260121" cy="156151"/>
            </a:xfrm>
            <a:custGeom>
              <a:rect b="b" l="l" r="r" t="t"/>
              <a:pathLst>
                <a:path extrusionOk="0" h="6320" w="10528">
                  <a:moveTo>
                    <a:pt x="5236" y="1"/>
                  </a:moveTo>
                  <a:cubicBezTo>
                    <a:pt x="5226" y="1"/>
                    <a:pt x="5217" y="1"/>
                    <a:pt x="5207" y="1"/>
                  </a:cubicBezTo>
                  <a:cubicBezTo>
                    <a:pt x="4705" y="15"/>
                    <a:pt x="4283" y="381"/>
                    <a:pt x="4197" y="874"/>
                  </a:cubicBezTo>
                  <a:cubicBezTo>
                    <a:pt x="4111" y="1369"/>
                    <a:pt x="4385" y="1855"/>
                    <a:pt x="4853" y="2036"/>
                  </a:cubicBezTo>
                  <a:lnTo>
                    <a:pt x="4853" y="2774"/>
                  </a:lnTo>
                  <a:cubicBezTo>
                    <a:pt x="4372" y="2874"/>
                    <a:pt x="3944" y="3146"/>
                    <a:pt x="3647" y="3538"/>
                  </a:cubicBezTo>
                  <a:cubicBezTo>
                    <a:pt x="3350" y="3146"/>
                    <a:pt x="2922" y="2875"/>
                    <a:pt x="2440" y="2774"/>
                  </a:cubicBezTo>
                  <a:lnTo>
                    <a:pt x="2440" y="2091"/>
                  </a:lnTo>
                  <a:lnTo>
                    <a:pt x="1619" y="2091"/>
                  </a:lnTo>
                  <a:lnTo>
                    <a:pt x="1619" y="2774"/>
                  </a:lnTo>
                  <a:cubicBezTo>
                    <a:pt x="677" y="2971"/>
                    <a:pt x="3" y="3800"/>
                    <a:pt x="1" y="4760"/>
                  </a:cubicBezTo>
                  <a:lnTo>
                    <a:pt x="1" y="6320"/>
                  </a:lnTo>
                  <a:lnTo>
                    <a:pt x="10528" y="6320"/>
                  </a:lnTo>
                  <a:lnTo>
                    <a:pt x="10528" y="4760"/>
                  </a:lnTo>
                  <a:cubicBezTo>
                    <a:pt x="10526" y="3800"/>
                    <a:pt x="9851" y="2969"/>
                    <a:pt x="8910" y="2774"/>
                  </a:cubicBezTo>
                  <a:lnTo>
                    <a:pt x="8910" y="2091"/>
                  </a:lnTo>
                  <a:lnTo>
                    <a:pt x="8088" y="2091"/>
                  </a:lnTo>
                  <a:lnTo>
                    <a:pt x="8088" y="2774"/>
                  </a:lnTo>
                  <a:cubicBezTo>
                    <a:pt x="7607" y="2874"/>
                    <a:pt x="7177" y="3146"/>
                    <a:pt x="6881" y="3538"/>
                  </a:cubicBezTo>
                  <a:cubicBezTo>
                    <a:pt x="6585" y="3146"/>
                    <a:pt x="6157" y="2874"/>
                    <a:pt x="5676" y="2774"/>
                  </a:cubicBezTo>
                  <a:lnTo>
                    <a:pt x="5676" y="2014"/>
                  </a:lnTo>
                  <a:cubicBezTo>
                    <a:pt x="6131" y="1805"/>
                    <a:pt x="6378" y="1304"/>
                    <a:pt x="6263" y="816"/>
                  </a:cubicBezTo>
                  <a:cubicBezTo>
                    <a:pt x="6152" y="336"/>
                    <a:pt x="5724" y="1"/>
                    <a:pt x="5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69"/>
          <p:cNvGrpSpPr/>
          <p:nvPr/>
        </p:nvGrpSpPr>
        <p:grpSpPr>
          <a:xfrm>
            <a:off x="8080208" y="1650900"/>
            <a:ext cx="345287" cy="176609"/>
            <a:chOff x="8080208" y="1650900"/>
            <a:chExt cx="345287" cy="176609"/>
          </a:xfrm>
        </p:grpSpPr>
        <p:sp>
          <p:nvSpPr>
            <p:cNvPr id="1085" name="Google Shape;1085;p69"/>
            <p:cNvSpPr/>
            <p:nvPr/>
          </p:nvSpPr>
          <p:spPr>
            <a:xfrm>
              <a:off x="8363035" y="1650900"/>
              <a:ext cx="62461" cy="176609"/>
            </a:xfrm>
            <a:custGeom>
              <a:rect b="b" l="l" r="r" t="t"/>
              <a:pathLst>
                <a:path extrusionOk="0" h="7148" w="2528">
                  <a:moveTo>
                    <a:pt x="1483" y="2168"/>
                  </a:moveTo>
                  <a:lnTo>
                    <a:pt x="1483" y="2991"/>
                  </a:lnTo>
                  <a:lnTo>
                    <a:pt x="742" y="2991"/>
                  </a:lnTo>
                  <a:lnTo>
                    <a:pt x="742" y="2168"/>
                  </a:lnTo>
                  <a:close/>
                  <a:moveTo>
                    <a:pt x="1127" y="4573"/>
                  </a:moveTo>
                  <a:cubicBezTo>
                    <a:pt x="1358" y="4573"/>
                    <a:pt x="1529" y="4761"/>
                    <a:pt x="1538" y="4984"/>
                  </a:cubicBezTo>
                  <a:cubicBezTo>
                    <a:pt x="1548" y="5206"/>
                    <a:pt x="1343" y="5397"/>
                    <a:pt x="1127" y="5397"/>
                  </a:cubicBezTo>
                  <a:cubicBezTo>
                    <a:pt x="896" y="5397"/>
                    <a:pt x="725" y="5206"/>
                    <a:pt x="715" y="4984"/>
                  </a:cubicBezTo>
                  <a:cubicBezTo>
                    <a:pt x="704" y="4761"/>
                    <a:pt x="911" y="4573"/>
                    <a:pt x="1127" y="4573"/>
                  </a:cubicBezTo>
                  <a:close/>
                  <a:moveTo>
                    <a:pt x="1" y="1"/>
                  </a:moveTo>
                  <a:lnTo>
                    <a:pt x="1" y="7148"/>
                  </a:lnTo>
                  <a:lnTo>
                    <a:pt x="1124" y="7148"/>
                  </a:lnTo>
                  <a:cubicBezTo>
                    <a:pt x="1898" y="7146"/>
                    <a:pt x="2526" y="6520"/>
                    <a:pt x="2528" y="5744"/>
                  </a:cubicBezTo>
                  <a:lnTo>
                    <a:pt x="2528" y="1404"/>
                  </a:lnTo>
                  <a:cubicBezTo>
                    <a:pt x="2526" y="629"/>
                    <a:pt x="1898" y="1"/>
                    <a:pt x="1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9"/>
            <p:cNvSpPr/>
            <p:nvPr/>
          </p:nvSpPr>
          <p:spPr>
            <a:xfrm>
              <a:off x="8080208" y="1650900"/>
              <a:ext cx="62436" cy="176585"/>
            </a:xfrm>
            <a:custGeom>
              <a:rect b="b" l="l" r="r" t="t"/>
              <a:pathLst>
                <a:path extrusionOk="0" h="7147" w="2527">
                  <a:moveTo>
                    <a:pt x="1400" y="1670"/>
                  </a:moveTo>
                  <a:cubicBezTo>
                    <a:pt x="1632" y="1670"/>
                    <a:pt x="1803" y="1858"/>
                    <a:pt x="1813" y="2081"/>
                  </a:cubicBezTo>
                  <a:cubicBezTo>
                    <a:pt x="1823" y="2303"/>
                    <a:pt x="1616" y="2493"/>
                    <a:pt x="1400" y="2493"/>
                  </a:cubicBezTo>
                  <a:cubicBezTo>
                    <a:pt x="1169" y="2493"/>
                    <a:pt x="998" y="2305"/>
                    <a:pt x="990" y="2081"/>
                  </a:cubicBezTo>
                  <a:cubicBezTo>
                    <a:pt x="979" y="1858"/>
                    <a:pt x="1185" y="1670"/>
                    <a:pt x="1400" y="1670"/>
                  </a:cubicBezTo>
                  <a:close/>
                  <a:moveTo>
                    <a:pt x="1784" y="4166"/>
                  </a:moveTo>
                  <a:lnTo>
                    <a:pt x="1784" y="4991"/>
                  </a:lnTo>
                  <a:lnTo>
                    <a:pt x="1043" y="4991"/>
                  </a:lnTo>
                  <a:lnTo>
                    <a:pt x="1043" y="4166"/>
                  </a:lnTo>
                  <a:close/>
                  <a:moveTo>
                    <a:pt x="1404" y="1"/>
                  </a:moveTo>
                  <a:cubicBezTo>
                    <a:pt x="628" y="2"/>
                    <a:pt x="2" y="629"/>
                    <a:pt x="0" y="1404"/>
                  </a:cubicBezTo>
                  <a:lnTo>
                    <a:pt x="0" y="5742"/>
                  </a:lnTo>
                  <a:cubicBezTo>
                    <a:pt x="2" y="6518"/>
                    <a:pt x="628" y="7146"/>
                    <a:pt x="1404" y="7146"/>
                  </a:cubicBezTo>
                  <a:lnTo>
                    <a:pt x="2527" y="7146"/>
                  </a:lnTo>
                  <a:lnTo>
                    <a:pt x="25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9"/>
            <p:cNvSpPr/>
            <p:nvPr/>
          </p:nvSpPr>
          <p:spPr>
            <a:xfrm>
              <a:off x="8162978" y="1650900"/>
              <a:ext cx="179747" cy="176585"/>
            </a:xfrm>
            <a:custGeom>
              <a:rect b="b" l="l" r="r" t="t"/>
              <a:pathLst>
                <a:path extrusionOk="0" h="7147" w="7275">
                  <a:moveTo>
                    <a:pt x="0" y="1"/>
                  </a:moveTo>
                  <a:lnTo>
                    <a:pt x="0" y="7146"/>
                  </a:lnTo>
                  <a:lnTo>
                    <a:pt x="7274" y="7146"/>
                  </a:lnTo>
                  <a:lnTo>
                    <a:pt x="7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69"/>
          <p:cNvGrpSpPr/>
          <p:nvPr/>
        </p:nvGrpSpPr>
        <p:grpSpPr>
          <a:xfrm>
            <a:off x="7334289" y="3238233"/>
            <a:ext cx="345287" cy="310524"/>
            <a:chOff x="7334289" y="3238233"/>
            <a:chExt cx="345287" cy="310524"/>
          </a:xfrm>
        </p:grpSpPr>
        <p:sp>
          <p:nvSpPr>
            <p:cNvPr id="1089" name="Google Shape;1089;p69"/>
            <p:cNvSpPr/>
            <p:nvPr/>
          </p:nvSpPr>
          <p:spPr>
            <a:xfrm>
              <a:off x="7334289" y="3371382"/>
              <a:ext cx="345287" cy="177375"/>
            </a:xfrm>
            <a:custGeom>
              <a:rect b="b" l="l" r="r" t="t"/>
              <a:pathLst>
                <a:path extrusionOk="0" h="7179" w="13975">
                  <a:moveTo>
                    <a:pt x="2431" y="1735"/>
                  </a:moveTo>
                  <a:cubicBezTo>
                    <a:pt x="2662" y="1735"/>
                    <a:pt x="2833" y="1923"/>
                    <a:pt x="2844" y="2145"/>
                  </a:cubicBezTo>
                  <a:cubicBezTo>
                    <a:pt x="2852" y="2368"/>
                    <a:pt x="2647" y="2556"/>
                    <a:pt x="2431" y="2556"/>
                  </a:cubicBezTo>
                  <a:cubicBezTo>
                    <a:pt x="2202" y="2556"/>
                    <a:pt x="2031" y="2368"/>
                    <a:pt x="2020" y="2145"/>
                  </a:cubicBezTo>
                  <a:cubicBezTo>
                    <a:pt x="2010" y="1923"/>
                    <a:pt x="2217" y="1735"/>
                    <a:pt x="2431" y="1735"/>
                  </a:cubicBezTo>
                  <a:close/>
                  <a:moveTo>
                    <a:pt x="4071" y="1735"/>
                  </a:moveTo>
                  <a:cubicBezTo>
                    <a:pt x="4302" y="1735"/>
                    <a:pt x="4473" y="1923"/>
                    <a:pt x="4484" y="2145"/>
                  </a:cubicBezTo>
                  <a:cubicBezTo>
                    <a:pt x="4494" y="2368"/>
                    <a:pt x="4287" y="2556"/>
                    <a:pt x="4071" y="2556"/>
                  </a:cubicBezTo>
                  <a:cubicBezTo>
                    <a:pt x="3842" y="2556"/>
                    <a:pt x="3671" y="2368"/>
                    <a:pt x="3660" y="2145"/>
                  </a:cubicBezTo>
                  <a:cubicBezTo>
                    <a:pt x="3652" y="1923"/>
                    <a:pt x="3857" y="1735"/>
                    <a:pt x="4071" y="1735"/>
                  </a:cubicBezTo>
                  <a:close/>
                  <a:moveTo>
                    <a:pt x="1805" y="0"/>
                  </a:moveTo>
                  <a:cubicBezTo>
                    <a:pt x="808" y="2"/>
                    <a:pt x="2" y="808"/>
                    <a:pt x="0" y="1805"/>
                  </a:cubicBezTo>
                  <a:lnTo>
                    <a:pt x="0" y="5376"/>
                  </a:lnTo>
                  <a:cubicBezTo>
                    <a:pt x="2" y="6370"/>
                    <a:pt x="808" y="7178"/>
                    <a:pt x="1805" y="7178"/>
                  </a:cubicBezTo>
                  <a:lnTo>
                    <a:pt x="4893" y="7178"/>
                  </a:lnTo>
                  <a:cubicBezTo>
                    <a:pt x="4895" y="7178"/>
                    <a:pt x="4897" y="7178"/>
                    <a:pt x="4899" y="7178"/>
                  </a:cubicBezTo>
                  <a:cubicBezTo>
                    <a:pt x="5323" y="7178"/>
                    <a:pt x="5730" y="7009"/>
                    <a:pt x="6028" y="6708"/>
                  </a:cubicBezTo>
                  <a:lnTo>
                    <a:pt x="6434" y="6304"/>
                  </a:lnTo>
                  <a:cubicBezTo>
                    <a:pt x="6587" y="6150"/>
                    <a:pt x="6788" y="6074"/>
                    <a:pt x="6988" y="6074"/>
                  </a:cubicBezTo>
                  <a:cubicBezTo>
                    <a:pt x="7189" y="6074"/>
                    <a:pt x="7390" y="6150"/>
                    <a:pt x="7543" y="6304"/>
                  </a:cubicBezTo>
                  <a:lnTo>
                    <a:pt x="7947" y="6708"/>
                  </a:lnTo>
                  <a:cubicBezTo>
                    <a:pt x="8245" y="7009"/>
                    <a:pt x="8652" y="7178"/>
                    <a:pt x="9076" y="7178"/>
                  </a:cubicBezTo>
                  <a:cubicBezTo>
                    <a:pt x="9078" y="7178"/>
                    <a:pt x="9080" y="7178"/>
                    <a:pt x="9082" y="7178"/>
                  </a:cubicBezTo>
                  <a:lnTo>
                    <a:pt x="12170" y="7178"/>
                  </a:lnTo>
                  <a:cubicBezTo>
                    <a:pt x="13167" y="7178"/>
                    <a:pt x="13973" y="6370"/>
                    <a:pt x="13975" y="5376"/>
                  </a:cubicBezTo>
                  <a:lnTo>
                    <a:pt x="13975" y="1805"/>
                  </a:lnTo>
                  <a:cubicBezTo>
                    <a:pt x="13973" y="808"/>
                    <a:pt x="13167" y="2"/>
                    <a:pt x="1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9"/>
            <p:cNvSpPr/>
            <p:nvPr/>
          </p:nvSpPr>
          <p:spPr>
            <a:xfrm>
              <a:off x="7395143" y="3334246"/>
              <a:ext cx="20334" cy="16900"/>
            </a:xfrm>
            <a:custGeom>
              <a:rect b="b" l="l" r="r" t="t"/>
              <a:pathLst>
                <a:path extrusionOk="0" h="684" w="823">
                  <a:moveTo>
                    <a:pt x="1" y="0"/>
                  </a:moveTo>
                  <a:lnTo>
                    <a:pt x="1" y="683"/>
                  </a:lnTo>
                  <a:lnTo>
                    <a:pt x="822" y="683"/>
                  </a:lnTo>
                  <a:lnTo>
                    <a:pt x="8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9"/>
            <p:cNvSpPr/>
            <p:nvPr/>
          </p:nvSpPr>
          <p:spPr>
            <a:xfrm>
              <a:off x="7473441" y="3322659"/>
              <a:ext cx="66982" cy="28265"/>
            </a:xfrm>
            <a:custGeom>
              <a:rect b="b" l="l" r="r" t="t"/>
              <a:pathLst>
                <a:path extrusionOk="0" h="1144" w="2711">
                  <a:moveTo>
                    <a:pt x="1355" y="1"/>
                  </a:moveTo>
                  <a:cubicBezTo>
                    <a:pt x="865" y="1"/>
                    <a:pt x="374" y="188"/>
                    <a:pt x="0" y="562"/>
                  </a:cubicBezTo>
                  <a:lnTo>
                    <a:pt x="582" y="1144"/>
                  </a:lnTo>
                  <a:cubicBezTo>
                    <a:pt x="796" y="931"/>
                    <a:pt x="1076" y="824"/>
                    <a:pt x="1356" y="824"/>
                  </a:cubicBezTo>
                  <a:cubicBezTo>
                    <a:pt x="1636" y="824"/>
                    <a:pt x="1916" y="931"/>
                    <a:pt x="2130" y="1144"/>
                  </a:cubicBezTo>
                  <a:lnTo>
                    <a:pt x="2710" y="562"/>
                  </a:lnTo>
                  <a:cubicBezTo>
                    <a:pt x="2336" y="188"/>
                    <a:pt x="1846"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9"/>
            <p:cNvSpPr/>
            <p:nvPr/>
          </p:nvSpPr>
          <p:spPr>
            <a:xfrm>
              <a:off x="7456319" y="3279717"/>
              <a:ext cx="101227" cy="35307"/>
            </a:xfrm>
            <a:custGeom>
              <a:rect b="b" l="l" r="r" t="t"/>
              <a:pathLst>
                <a:path extrusionOk="0" h="1429" w="4097">
                  <a:moveTo>
                    <a:pt x="2048" y="1"/>
                  </a:moveTo>
                  <a:cubicBezTo>
                    <a:pt x="1307" y="1"/>
                    <a:pt x="565" y="283"/>
                    <a:pt x="0" y="848"/>
                  </a:cubicBezTo>
                  <a:lnTo>
                    <a:pt x="582" y="1428"/>
                  </a:lnTo>
                  <a:cubicBezTo>
                    <a:pt x="987" y="1024"/>
                    <a:pt x="1518" y="822"/>
                    <a:pt x="2048" y="822"/>
                  </a:cubicBezTo>
                  <a:cubicBezTo>
                    <a:pt x="2579" y="822"/>
                    <a:pt x="3110" y="1024"/>
                    <a:pt x="3515" y="1428"/>
                  </a:cubicBezTo>
                  <a:lnTo>
                    <a:pt x="4097" y="848"/>
                  </a:lnTo>
                  <a:cubicBezTo>
                    <a:pt x="3532" y="283"/>
                    <a:pt x="2790" y="1"/>
                    <a:pt x="2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9"/>
            <p:cNvSpPr/>
            <p:nvPr/>
          </p:nvSpPr>
          <p:spPr>
            <a:xfrm>
              <a:off x="7430771" y="3238233"/>
              <a:ext cx="152322" cy="45907"/>
            </a:xfrm>
            <a:custGeom>
              <a:rect b="b" l="l" r="r" t="t"/>
              <a:pathLst>
                <a:path extrusionOk="0" h="1858" w="6165">
                  <a:moveTo>
                    <a:pt x="3082" y="1"/>
                  </a:moveTo>
                  <a:cubicBezTo>
                    <a:pt x="1966" y="1"/>
                    <a:pt x="850" y="426"/>
                    <a:pt x="0" y="1276"/>
                  </a:cubicBezTo>
                  <a:lnTo>
                    <a:pt x="582" y="1858"/>
                  </a:lnTo>
                  <a:cubicBezTo>
                    <a:pt x="1271" y="1168"/>
                    <a:pt x="2177" y="823"/>
                    <a:pt x="3083" y="823"/>
                  </a:cubicBezTo>
                  <a:cubicBezTo>
                    <a:pt x="3988" y="823"/>
                    <a:pt x="4895" y="1168"/>
                    <a:pt x="5584" y="1858"/>
                  </a:cubicBezTo>
                  <a:lnTo>
                    <a:pt x="6165" y="1276"/>
                  </a:lnTo>
                  <a:cubicBezTo>
                    <a:pt x="5315" y="426"/>
                    <a:pt x="4199" y="1"/>
                    <a:pt x="30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9"/>
          <p:cNvGrpSpPr/>
          <p:nvPr/>
        </p:nvGrpSpPr>
        <p:grpSpPr>
          <a:xfrm>
            <a:off x="6589580" y="3772310"/>
            <a:ext cx="342866" cy="345263"/>
            <a:chOff x="6589580" y="3772310"/>
            <a:chExt cx="342866" cy="345263"/>
          </a:xfrm>
        </p:grpSpPr>
        <p:sp>
          <p:nvSpPr>
            <p:cNvPr id="1095" name="Google Shape;1095;p69"/>
            <p:cNvSpPr/>
            <p:nvPr/>
          </p:nvSpPr>
          <p:spPr>
            <a:xfrm>
              <a:off x="6627185" y="3923026"/>
              <a:ext cx="118843" cy="154051"/>
            </a:xfrm>
            <a:custGeom>
              <a:rect b="b" l="l" r="r" t="t"/>
              <a:pathLst>
                <a:path extrusionOk="0" h="6235" w="4810">
                  <a:moveTo>
                    <a:pt x="1" y="0"/>
                  </a:moveTo>
                  <a:lnTo>
                    <a:pt x="1" y="6235"/>
                  </a:lnTo>
                  <a:lnTo>
                    <a:pt x="3361" y="6235"/>
                  </a:lnTo>
                  <a:lnTo>
                    <a:pt x="3361" y="3391"/>
                  </a:lnTo>
                  <a:cubicBezTo>
                    <a:pt x="3699" y="3640"/>
                    <a:pt x="4108" y="3771"/>
                    <a:pt x="4527" y="3771"/>
                  </a:cubicBezTo>
                  <a:lnTo>
                    <a:pt x="4810" y="3771"/>
                  </a:lnTo>
                  <a:lnTo>
                    <a:pt x="4810" y="2950"/>
                  </a:lnTo>
                  <a:lnTo>
                    <a:pt x="4527" y="2950"/>
                  </a:lnTo>
                  <a:cubicBezTo>
                    <a:pt x="3884" y="2948"/>
                    <a:pt x="3361" y="2426"/>
                    <a:pt x="3361" y="1782"/>
                  </a:cubicBezTo>
                  <a:lnTo>
                    <a:pt x="3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9"/>
            <p:cNvSpPr/>
            <p:nvPr/>
          </p:nvSpPr>
          <p:spPr>
            <a:xfrm>
              <a:off x="6589580" y="3819304"/>
              <a:ext cx="158276" cy="83388"/>
            </a:xfrm>
            <a:custGeom>
              <a:rect b="b" l="l" r="r" t="t"/>
              <a:pathLst>
                <a:path extrusionOk="0" h="3375" w="6406">
                  <a:moveTo>
                    <a:pt x="1023" y="0"/>
                  </a:moveTo>
                  <a:cubicBezTo>
                    <a:pt x="434" y="100"/>
                    <a:pt x="3" y="610"/>
                    <a:pt x="1" y="1206"/>
                  </a:cubicBezTo>
                  <a:lnTo>
                    <a:pt x="1" y="1252"/>
                  </a:lnTo>
                  <a:cubicBezTo>
                    <a:pt x="1" y="1509"/>
                    <a:pt x="109" y="1760"/>
                    <a:pt x="321" y="2000"/>
                  </a:cubicBezTo>
                  <a:cubicBezTo>
                    <a:pt x="513" y="2217"/>
                    <a:pt x="619" y="2496"/>
                    <a:pt x="621" y="2787"/>
                  </a:cubicBezTo>
                  <a:lnTo>
                    <a:pt x="621" y="3375"/>
                  </a:lnTo>
                  <a:lnTo>
                    <a:pt x="5784" y="3375"/>
                  </a:lnTo>
                  <a:lnTo>
                    <a:pt x="5784" y="2787"/>
                  </a:lnTo>
                  <a:cubicBezTo>
                    <a:pt x="5786" y="2496"/>
                    <a:pt x="5892" y="2217"/>
                    <a:pt x="6085" y="2000"/>
                  </a:cubicBezTo>
                  <a:cubicBezTo>
                    <a:pt x="6297" y="1760"/>
                    <a:pt x="6405" y="1509"/>
                    <a:pt x="6405" y="1252"/>
                  </a:cubicBezTo>
                  <a:lnTo>
                    <a:pt x="6405" y="1206"/>
                  </a:lnTo>
                  <a:cubicBezTo>
                    <a:pt x="6404" y="610"/>
                    <a:pt x="5972" y="100"/>
                    <a:pt x="5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p:nvPr/>
          </p:nvSpPr>
          <p:spPr>
            <a:xfrm>
              <a:off x="6628791" y="3772310"/>
              <a:ext cx="79855" cy="26709"/>
            </a:xfrm>
            <a:custGeom>
              <a:rect b="b" l="l" r="r" t="t"/>
              <a:pathLst>
                <a:path extrusionOk="0" h="1081" w="3232">
                  <a:moveTo>
                    <a:pt x="1615" y="1"/>
                  </a:moveTo>
                  <a:cubicBezTo>
                    <a:pt x="908" y="1"/>
                    <a:pt x="271" y="427"/>
                    <a:pt x="1" y="1081"/>
                  </a:cubicBezTo>
                  <a:lnTo>
                    <a:pt x="3231" y="1081"/>
                  </a:lnTo>
                  <a:cubicBezTo>
                    <a:pt x="2961" y="427"/>
                    <a:pt x="2324" y="1"/>
                    <a:pt x="1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9"/>
            <p:cNvSpPr/>
            <p:nvPr/>
          </p:nvSpPr>
          <p:spPr>
            <a:xfrm>
              <a:off x="6775998" y="3923026"/>
              <a:ext cx="118843" cy="154051"/>
            </a:xfrm>
            <a:custGeom>
              <a:rect b="b" l="l" r="r" t="t"/>
              <a:pathLst>
                <a:path extrusionOk="0" h="6235" w="4810">
                  <a:moveTo>
                    <a:pt x="1450" y="0"/>
                  </a:moveTo>
                  <a:lnTo>
                    <a:pt x="1450" y="1782"/>
                  </a:lnTo>
                  <a:cubicBezTo>
                    <a:pt x="1449" y="2426"/>
                    <a:pt x="927" y="2948"/>
                    <a:pt x="283" y="2950"/>
                  </a:cubicBezTo>
                  <a:lnTo>
                    <a:pt x="0" y="2950"/>
                  </a:lnTo>
                  <a:lnTo>
                    <a:pt x="0" y="3771"/>
                  </a:lnTo>
                  <a:lnTo>
                    <a:pt x="283" y="3771"/>
                  </a:lnTo>
                  <a:cubicBezTo>
                    <a:pt x="702" y="3771"/>
                    <a:pt x="1111" y="3640"/>
                    <a:pt x="1450" y="3391"/>
                  </a:cubicBezTo>
                  <a:lnTo>
                    <a:pt x="1450" y="6235"/>
                  </a:lnTo>
                  <a:lnTo>
                    <a:pt x="4809" y="6235"/>
                  </a:lnTo>
                  <a:lnTo>
                    <a:pt x="48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9"/>
            <p:cNvSpPr/>
            <p:nvPr/>
          </p:nvSpPr>
          <p:spPr>
            <a:xfrm>
              <a:off x="6774219" y="3819304"/>
              <a:ext cx="158227" cy="83388"/>
            </a:xfrm>
            <a:custGeom>
              <a:rect b="b" l="l" r="r" t="t"/>
              <a:pathLst>
                <a:path extrusionOk="0" h="3375" w="6404">
                  <a:moveTo>
                    <a:pt x="1023" y="0"/>
                  </a:moveTo>
                  <a:cubicBezTo>
                    <a:pt x="432" y="100"/>
                    <a:pt x="1" y="610"/>
                    <a:pt x="1" y="1206"/>
                  </a:cubicBezTo>
                  <a:lnTo>
                    <a:pt x="1" y="1252"/>
                  </a:lnTo>
                  <a:cubicBezTo>
                    <a:pt x="1" y="1509"/>
                    <a:pt x="107" y="1760"/>
                    <a:pt x="319" y="2000"/>
                  </a:cubicBezTo>
                  <a:cubicBezTo>
                    <a:pt x="512" y="2217"/>
                    <a:pt x="619" y="2496"/>
                    <a:pt x="619" y="2787"/>
                  </a:cubicBezTo>
                  <a:lnTo>
                    <a:pt x="619" y="3375"/>
                  </a:lnTo>
                  <a:lnTo>
                    <a:pt x="5783" y="3375"/>
                  </a:lnTo>
                  <a:lnTo>
                    <a:pt x="5783" y="2787"/>
                  </a:lnTo>
                  <a:cubicBezTo>
                    <a:pt x="5785" y="2496"/>
                    <a:pt x="5891" y="2217"/>
                    <a:pt x="6085" y="2000"/>
                  </a:cubicBezTo>
                  <a:cubicBezTo>
                    <a:pt x="6297" y="1760"/>
                    <a:pt x="6403" y="1509"/>
                    <a:pt x="6403" y="1252"/>
                  </a:cubicBezTo>
                  <a:lnTo>
                    <a:pt x="6403" y="1206"/>
                  </a:lnTo>
                  <a:cubicBezTo>
                    <a:pt x="6403" y="610"/>
                    <a:pt x="5972" y="100"/>
                    <a:pt x="5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9"/>
            <p:cNvSpPr/>
            <p:nvPr/>
          </p:nvSpPr>
          <p:spPr>
            <a:xfrm>
              <a:off x="6813380" y="3772310"/>
              <a:ext cx="79879" cy="26709"/>
            </a:xfrm>
            <a:custGeom>
              <a:rect b="b" l="l" r="r" t="t"/>
              <a:pathLst>
                <a:path extrusionOk="0" h="1081" w="3233">
                  <a:moveTo>
                    <a:pt x="1617" y="1"/>
                  </a:moveTo>
                  <a:cubicBezTo>
                    <a:pt x="910" y="1"/>
                    <a:pt x="271" y="427"/>
                    <a:pt x="1" y="1081"/>
                  </a:cubicBezTo>
                  <a:lnTo>
                    <a:pt x="3233" y="1081"/>
                  </a:lnTo>
                  <a:cubicBezTo>
                    <a:pt x="2962" y="427"/>
                    <a:pt x="2324" y="1"/>
                    <a:pt x="1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9"/>
            <p:cNvSpPr/>
            <p:nvPr/>
          </p:nvSpPr>
          <p:spPr>
            <a:xfrm>
              <a:off x="6610359" y="4097362"/>
              <a:ext cx="115211" cy="20211"/>
            </a:xfrm>
            <a:custGeom>
              <a:rect b="b" l="l" r="r" t="t"/>
              <a:pathLst>
                <a:path extrusionOk="0" h="818" w="4663">
                  <a:moveTo>
                    <a:pt x="1" y="1"/>
                  </a:moveTo>
                  <a:lnTo>
                    <a:pt x="1" y="817"/>
                  </a:lnTo>
                  <a:lnTo>
                    <a:pt x="4662" y="817"/>
                  </a:lnTo>
                  <a:lnTo>
                    <a:pt x="4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9"/>
            <p:cNvSpPr/>
            <p:nvPr/>
          </p:nvSpPr>
          <p:spPr>
            <a:xfrm>
              <a:off x="6795714" y="4097362"/>
              <a:ext cx="115236" cy="20211"/>
            </a:xfrm>
            <a:custGeom>
              <a:rect b="b" l="l" r="r" t="t"/>
              <a:pathLst>
                <a:path extrusionOk="0" h="818" w="4664">
                  <a:moveTo>
                    <a:pt x="0" y="1"/>
                  </a:moveTo>
                  <a:lnTo>
                    <a:pt x="0" y="817"/>
                  </a:lnTo>
                  <a:lnTo>
                    <a:pt x="4664" y="817"/>
                  </a:lnTo>
                  <a:lnTo>
                    <a:pt x="46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69"/>
          <p:cNvGrpSpPr/>
          <p:nvPr/>
        </p:nvGrpSpPr>
        <p:grpSpPr>
          <a:xfrm>
            <a:off x="7336735" y="2669417"/>
            <a:ext cx="340395" cy="345287"/>
            <a:chOff x="7336735" y="2669417"/>
            <a:chExt cx="340395" cy="345287"/>
          </a:xfrm>
        </p:grpSpPr>
        <p:sp>
          <p:nvSpPr>
            <p:cNvPr id="1104" name="Google Shape;1104;p69"/>
            <p:cNvSpPr/>
            <p:nvPr/>
          </p:nvSpPr>
          <p:spPr>
            <a:xfrm>
              <a:off x="7477666" y="2814623"/>
              <a:ext cx="19148" cy="54974"/>
            </a:xfrm>
            <a:custGeom>
              <a:rect b="b" l="l" r="r" t="t"/>
              <a:pathLst>
                <a:path extrusionOk="0" h="2225" w="775">
                  <a:moveTo>
                    <a:pt x="774" y="0"/>
                  </a:moveTo>
                  <a:cubicBezTo>
                    <a:pt x="309" y="173"/>
                    <a:pt x="1" y="616"/>
                    <a:pt x="1" y="1112"/>
                  </a:cubicBezTo>
                  <a:cubicBezTo>
                    <a:pt x="1" y="1112"/>
                    <a:pt x="1" y="1112"/>
                    <a:pt x="1" y="1111"/>
                  </a:cubicBezTo>
                  <a:lnTo>
                    <a:pt x="1" y="1113"/>
                  </a:lnTo>
                  <a:cubicBezTo>
                    <a:pt x="1" y="1113"/>
                    <a:pt x="1" y="1113"/>
                    <a:pt x="1" y="1112"/>
                  </a:cubicBezTo>
                  <a:lnTo>
                    <a:pt x="1" y="1112"/>
                  </a:lnTo>
                  <a:cubicBezTo>
                    <a:pt x="1" y="1608"/>
                    <a:pt x="309" y="2051"/>
                    <a:pt x="774" y="2224"/>
                  </a:cubicBezTo>
                  <a:lnTo>
                    <a:pt x="7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9"/>
            <p:cNvSpPr/>
            <p:nvPr/>
          </p:nvSpPr>
          <p:spPr>
            <a:xfrm>
              <a:off x="7517050" y="2814574"/>
              <a:ext cx="19173" cy="54925"/>
            </a:xfrm>
            <a:custGeom>
              <a:rect b="b" l="l" r="r" t="t"/>
              <a:pathLst>
                <a:path extrusionOk="0" h="2223" w="776">
                  <a:moveTo>
                    <a:pt x="0" y="1"/>
                  </a:moveTo>
                  <a:lnTo>
                    <a:pt x="0" y="2223"/>
                  </a:lnTo>
                  <a:cubicBezTo>
                    <a:pt x="466" y="2052"/>
                    <a:pt x="774" y="1608"/>
                    <a:pt x="776" y="1112"/>
                  </a:cubicBezTo>
                  <a:lnTo>
                    <a:pt x="776" y="1112"/>
                  </a:lnTo>
                  <a:cubicBezTo>
                    <a:pt x="776" y="1112"/>
                    <a:pt x="776" y="1113"/>
                    <a:pt x="776" y="1113"/>
                  </a:cubicBezTo>
                  <a:lnTo>
                    <a:pt x="776" y="1110"/>
                  </a:lnTo>
                  <a:cubicBezTo>
                    <a:pt x="776" y="1111"/>
                    <a:pt x="776" y="1111"/>
                    <a:pt x="776" y="1112"/>
                  </a:cubicBezTo>
                  <a:cubicBezTo>
                    <a:pt x="774" y="616"/>
                    <a:pt x="466" y="17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9"/>
            <p:cNvSpPr/>
            <p:nvPr/>
          </p:nvSpPr>
          <p:spPr>
            <a:xfrm>
              <a:off x="7336735" y="2809632"/>
              <a:ext cx="42077" cy="64857"/>
            </a:xfrm>
            <a:custGeom>
              <a:rect b="b" l="l" r="r" t="t"/>
              <a:pathLst>
                <a:path extrusionOk="0" h="2625" w="1703">
                  <a:moveTo>
                    <a:pt x="0" y="0"/>
                  </a:moveTo>
                  <a:lnTo>
                    <a:pt x="0" y="2625"/>
                  </a:lnTo>
                  <a:lnTo>
                    <a:pt x="389" y="2625"/>
                  </a:lnTo>
                  <a:cubicBezTo>
                    <a:pt x="1113" y="2625"/>
                    <a:pt x="1700" y="2038"/>
                    <a:pt x="1702" y="1313"/>
                  </a:cubicBezTo>
                  <a:cubicBezTo>
                    <a:pt x="1700" y="589"/>
                    <a:pt x="1113" y="2"/>
                    <a:pt x="3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9"/>
            <p:cNvSpPr/>
            <p:nvPr/>
          </p:nvSpPr>
          <p:spPr>
            <a:xfrm>
              <a:off x="7336735" y="2743095"/>
              <a:ext cx="82177" cy="197932"/>
            </a:xfrm>
            <a:custGeom>
              <a:rect b="b" l="l" r="r" t="t"/>
              <a:pathLst>
                <a:path extrusionOk="0" h="8011" w="3326">
                  <a:moveTo>
                    <a:pt x="0" y="1"/>
                  </a:moveTo>
                  <a:lnTo>
                    <a:pt x="0" y="1873"/>
                  </a:lnTo>
                  <a:lnTo>
                    <a:pt x="391" y="1873"/>
                  </a:lnTo>
                  <a:cubicBezTo>
                    <a:pt x="1567" y="1873"/>
                    <a:pt x="2522" y="2829"/>
                    <a:pt x="2522" y="4006"/>
                  </a:cubicBezTo>
                  <a:cubicBezTo>
                    <a:pt x="2522" y="5183"/>
                    <a:pt x="1567" y="6138"/>
                    <a:pt x="391" y="6138"/>
                  </a:cubicBezTo>
                  <a:lnTo>
                    <a:pt x="0" y="6138"/>
                  </a:lnTo>
                  <a:lnTo>
                    <a:pt x="0" y="8011"/>
                  </a:lnTo>
                  <a:lnTo>
                    <a:pt x="3325" y="8011"/>
                  </a:lnTo>
                  <a:lnTo>
                    <a:pt x="33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9"/>
            <p:cNvSpPr/>
            <p:nvPr/>
          </p:nvSpPr>
          <p:spPr>
            <a:xfrm>
              <a:off x="7439098" y="2743095"/>
              <a:ext cx="57717" cy="197932"/>
            </a:xfrm>
            <a:custGeom>
              <a:rect b="b" l="l" r="r" t="t"/>
              <a:pathLst>
                <a:path extrusionOk="0" h="8011" w="2336">
                  <a:moveTo>
                    <a:pt x="0" y="1"/>
                  </a:moveTo>
                  <a:lnTo>
                    <a:pt x="0" y="8011"/>
                  </a:lnTo>
                  <a:lnTo>
                    <a:pt x="2335" y="8011"/>
                  </a:lnTo>
                  <a:lnTo>
                    <a:pt x="2335" y="5968"/>
                  </a:lnTo>
                  <a:cubicBezTo>
                    <a:pt x="1406" y="5773"/>
                    <a:pt x="742" y="4955"/>
                    <a:pt x="742" y="4006"/>
                  </a:cubicBezTo>
                  <a:cubicBezTo>
                    <a:pt x="742" y="3056"/>
                    <a:pt x="1406" y="2238"/>
                    <a:pt x="2335" y="2043"/>
                  </a:cubicBezTo>
                  <a:lnTo>
                    <a:pt x="2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9"/>
            <p:cNvSpPr/>
            <p:nvPr/>
          </p:nvSpPr>
          <p:spPr>
            <a:xfrm>
              <a:off x="7517050" y="2743095"/>
              <a:ext cx="57717" cy="197932"/>
            </a:xfrm>
            <a:custGeom>
              <a:rect b="b" l="l" r="r" t="t"/>
              <a:pathLst>
                <a:path extrusionOk="0" h="8011" w="2336">
                  <a:moveTo>
                    <a:pt x="0" y="1"/>
                  </a:moveTo>
                  <a:lnTo>
                    <a:pt x="0" y="2043"/>
                  </a:lnTo>
                  <a:cubicBezTo>
                    <a:pt x="930" y="2238"/>
                    <a:pt x="1594" y="3056"/>
                    <a:pt x="1594" y="4006"/>
                  </a:cubicBezTo>
                  <a:cubicBezTo>
                    <a:pt x="1594" y="4955"/>
                    <a:pt x="930" y="5773"/>
                    <a:pt x="0" y="5968"/>
                  </a:cubicBezTo>
                  <a:lnTo>
                    <a:pt x="0" y="8011"/>
                  </a:lnTo>
                  <a:lnTo>
                    <a:pt x="2336" y="8011"/>
                  </a:lnTo>
                  <a:lnTo>
                    <a:pt x="2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9"/>
            <p:cNvSpPr/>
            <p:nvPr/>
          </p:nvSpPr>
          <p:spPr>
            <a:xfrm>
              <a:off x="7595002" y="2743095"/>
              <a:ext cx="82128" cy="197932"/>
            </a:xfrm>
            <a:custGeom>
              <a:rect b="b" l="l" r="r" t="t"/>
              <a:pathLst>
                <a:path extrusionOk="0" h="8011" w="3324">
                  <a:moveTo>
                    <a:pt x="2914" y="2693"/>
                  </a:moveTo>
                  <a:cubicBezTo>
                    <a:pt x="2190" y="2693"/>
                    <a:pt x="1603" y="3281"/>
                    <a:pt x="1603" y="4006"/>
                  </a:cubicBezTo>
                  <a:cubicBezTo>
                    <a:pt x="1603" y="4731"/>
                    <a:pt x="2190" y="5318"/>
                    <a:pt x="2914" y="5318"/>
                  </a:cubicBezTo>
                  <a:lnTo>
                    <a:pt x="3323" y="5318"/>
                  </a:lnTo>
                  <a:lnTo>
                    <a:pt x="3323" y="2693"/>
                  </a:lnTo>
                  <a:close/>
                  <a:moveTo>
                    <a:pt x="1" y="1"/>
                  </a:moveTo>
                  <a:lnTo>
                    <a:pt x="1" y="8011"/>
                  </a:lnTo>
                  <a:lnTo>
                    <a:pt x="3323" y="8011"/>
                  </a:lnTo>
                  <a:lnTo>
                    <a:pt x="3323" y="6138"/>
                  </a:lnTo>
                  <a:lnTo>
                    <a:pt x="2914" y="6138"/>
                  </a:lnTo>
                  <a:cubicBezTo>
                    <a:pt x="1736" y="6138"/>
                    <a:pt x="783" y="5184"/>
                    <a:pt x="783" y="4006"/>
                  </a:cubicBezTo>
                  <a:cubicBezTo>
                    <a:pt x="783" y="2829"/>
                    <a:pt x="1736" y="1875"/>
                    <a:pt x="2914" y="1875"/>
                  </a:cubicBezTo>
                  <a:lnTo>
                    <a:pt x="3323" y="1875"/>
                  </a:lnTo>
                  <a:lnTo>
                    <a:pt x="3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9"/>
            <p:cNvSpPr/>
            <p:nvPr/>
          </p:nvSpPr>
          <p:spPr>
            <a:xfrm>
              <a:off x="7557200" y="2669417"/>
              <a:ext cx="55370" cy="73702"/>
            </a:xfrm>
            <a:custGeom>
              <a:rect b="b" l="l" r="r" t="t"/>
              <a:pathLst>
                <a:path extrusionOk="0" h="2983" w="2241">
                  <a:moveTo>
                    <a:pt x="0" y="0"/>
                  </a:moveTo>
                  <a:lnTo>
                    <a:pt x="0" y="2312"/>
                  </a:lnTo>
                  <a:lnTo>
                    <a:pt x="711" y="2312"/>
                  </a:lnTo>
                  <a:lnTo>
                    <a:pt x="711" y="2983"/>
                  </a:lnTo>
                  <a:lnTo>
                    <a:pt x="1531" y="2983"/>
                  </a:lnTo>
                  <a:lnTo>
                    <a:pt x="1531" y="2312"/>
                  </a:lnTo>
                  <a:lnTo>
                    <a:pt x="2241" y="2312"/>
                  </a:lnTo>
                  <a:lnTo>
                    <a:pt x="22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9"/>
            <p:cNvSpPr/>
            <p:nvPr/>
          </p:nvSpPr>
          <p:spPr>
            <a:xfrm>
              <a:off x="7557200" y="2941002"/>
              <a:ext cx="55370" cy="73702"/>
            </a:xfrm>
            <a:custGeom>
              <a:rect b="b" l="l" r="r" t="t"/>
              <a:pathLst>
                <a:path extrusionOk="0" h="2983" w="2241">
                  <a:moveTo>
                    <a:pt x="711" y="1"/>
                  </a:moveTo>
                  <a:lnTo>
                    <a:pt x="711" y="672"/>
                  </a:lnTo>
                  <a:lnTo>
                    <a:pt x="0" y="672"/>
                  </a:lnTo>
                  <a:lnTo>
                    <a:pt x="0" y="2983"/>
                  </a:lnTo>
                  <a:lnTo>
                    <a:pt x="2241" y="2983"/>
                  </a:lnTo>
                  <a:lnTo>
                    <a:pt x="2241" y="672"/>
                  </a:lnTo>
                  <a:lnTo>
                    <a:pt x="1531" y="672"/>
                  </a:lnTo>
                  <a:lnTo>
                    <a:pt x="15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9"/>
            <p:cNvSpPr/>
            <p:nvPr/>
          </p:nvSpPr>
          <p:spPr>
            <a:xfrm>
              <a:off x="7479223" y="2669417"/>
              <a:ext cx="55394" cy="73702"/>
            </a:xfrm>
            <a:custGeom>
              <a:rect b="b" l="l" r="r" t="t"/>
              <a:pathLst>
                <a:path extrusionOk="0" h="2983" w="2242">
                  <a:moveTo>
                    <a:pt x="1" y="0"/>
                  </a:moveTo>
                  <a:lnTo>
                    <a:pt x="1" y="2312"/>
                  </a:lnTo>
                  <a:lnTo>
                    <a:pt x="711" y="2312"/>
                  </a:lnTo>
                  <a:lnTo>
                    <a:pt x="711" y="2983"/>
                  </a:lnTo>
                  <a:lnTo>
                    <a:pt x="1531" y="2983"/>
                  </a:lnTo>
                  <a:lnTo>
                    <a:pt x="1531" y="2312"/>
                  </a:lnTo>
                  <a:lnTo>
                    <a:pt x="2242" y="2312"/>
                  </a:lnTo>
                  <a:lnTo>
                    <a:pt x="22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9"/>
            <p:cNvSpPr/>
            <p:nvPr/>
          </p:nvSpPr>
          <p:spPr>
            <a:xfrm>
              <a:off x="7479223" y="2941002"/>
              <a:ext cx="55394" cy="73702"/>
            </a:xfrm>
            <a:custGeom>
              <a:rect b="b" l="l" r="r" t="t"/>
              <a:pathLst>
                <a:path extrusionOk="0" h="2983" w="2242">
                  <a:moveTo>
                    <a:pt x="711" y="1"/>
                  </a:moveTo>
                  <a:lnTo>
                    <a:pt x="711" y="672"/>
                  </a:lnTo>
                  <a:lnTo>
                    <a:pt x="1" y="672"/>
                  </a:lnTo>
                  <a:lnTo>
                    <a:pt x="1" y="2983"/>
                  </a:lnTo>
                  <a:lnTo>
                    <a:pt x="2242" y="2983"/>
                  </a:lnTo>
                  <a:lnTo>
                    <a:pt x="2242" y="672"/>
                  </a:lnTo>
                  <a:lnTo>
                    <a:pt x="1531" y="672"/>
                  </a:lnTo>
                  <a:lnTo>
                    <a:pt x="15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9"/>
            <p:cNvSpPr/>
            <p:nvPr/>
          </p:nvSpPr>
          <p:spPr>
            <a:xfrm>
              <a:off x="7401271" y="2669417"/>
              <a:ext cx="55394" cy="73702"/>
            </a:xfrm>
            <a:custGeom>
              <a:rect b="b" l="l" r="r" t="t"/>
              <a:pathLst>
                <a:path extrusionOk="0" h="2983" w="2242">
                  <a:moveTo>
                    <a:pt x="1" y="0"/>
                  </a:moveTo>
                  <a:lnTo>
                    <a:pt x="1" y="2312"/>
                  </a:lnTo>
                  <a:lnTo>
                    <a:pt x="713" y="2312"/>
                  </a:lnTo>
                  <a:lnTo>
                    <a:pt x="713" y="2983"/>
                  </a:lnTo>
                  <a:lnTo>
                    <a:pt x="1531" y="2983"/>
                  </a:lnTo>
                  <a:lnTo>
                    <a:pt x="1531" y="2312"/>
                  </a:lnTo>
                  <a:lnTo>
                    <a:pt x="2242" y="2312"/>
                  </a:lnTo>
                  <a:lnTo>
                    <a:pt x="22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9"/>
            <p:cNvSpPr/>
            <p:nvPr/>
          </p:nvSpPr>
          <p:spPr>
            <a:xfrm>
              <a:off x="7401320" y="2941002"/>
              <a:ext cx="55345" cy="73702"/>
            </a:xfrm>
            <a:custGeom>
              <a:rect b="b" l="l" r="r" t="t"/>
              <a:pathLst>
                <a:path extrusionOk="0" h="2983" w="2240">
                  <a:moveTo>
                    <a:pt x="711" y="1"/>
                  </a:moveTo>
                  <a:lnTo>
                    <a:pt x="711" y="672"/>
                  </a:lnTo>
                  <a:lnTo>
                    <a:pt x="1" y="672"/>
                  </a:lnTo>
                  <a:lnTo>
                    <a:pt x="1" y="2983"/>
                  </a:lnTo>
                  <a:lnTo>
                    <a:pt x="2240" y="2983"/>
                  </a:lnTo>
                  <a:lnTo>
                    <a:pt x="2240" y="672"/>
                  </a:lnTo>
                  <a:lnTo>
                    <a:pt x="1529" y="672"/>
                  </a:lnTo>
                  <a:lnTo>
                    <a:pt x="15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9"/>
          <p:cNvGrpSpPr/>
          <p:nvPr/>
        </p:nvGrpSpPr>
        <p:grpSpPr>
          <a:xfrm>
            <a:off x="7334289" y="2117995"/>
            <a:ext cx="345287" cy="345287"/>
            <a:chOff x="7334289" y="2117995"/>
            <a:chExt cx="345287" cy="345287"/>
          </a:xfrm>
        </p:grpSpPr>
        <p:sp>
          <p:nvSpPr>
            <p:cNvPr id="1118" name="Google Shape;1118;p69"/>
            <p:cNvSpPr/>
            <p:nvPr/>
          </p:nvSpPr>
          <p:spPr>
            <a:xfrm>
              <a:off x="7372017" y="2159182"/>
              <a:ext cx="23991" cy="20581"/>
            </a:xfrm>
            <a:custGeom>
              <a:rect b="b" l="l" r="r" t="t"/>
              <a:pathLst>
                <a:path extrusionOk="0" h="833" w="971">
                  <a:moveTo>
                    <a:pt x="557" y="1"/>
                  </a:moveTo>
                  <a:cubicBezTo>
                    <a:pt x="185" y="1"/>
                    <a:pt x="0" y="447"/>
                    <a:pt x="262" y="709"/>
                  </a:cubicBezTo>
                  <a:cubicBezTo>
                    <a:pt x="347" y="794"/>
                    <a:pt x="451" y="832"/>
                    <a:pt x="553" y="832"/>
                  </a:cubicBezTo>
                  <a:cubicBezTo>
                    <a:pt x="767" y="832"/>
                    <a:pt x="971" y="667"/>
                    <a:pt x="971" y="417"/>
                  </a:cubicBezTo>
                  <a:cubicBezTo>
                    <a:pt x="971" y="186"/>
                    <a:pt x="786" y="1"/>
                    <a:pt x="5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9"/>
            <p:cNvSpPr/>
            <p:nvPr/>
          </p:nvSpPr>
          <p:spPr>
            <a:xfrm>
              <a:off x="7334289" y="2117995"/>
              <a:ext cx="104957" cy="104957"/>
            </a:xfrm>
            <a:custGeom>
              <a:rect b="b" l="l" r="r" t="t"/>
              <a:pathLst>
                <a:path extrusionOk="0" h="4248" w="4248">
                  <a:moveTo>
                    <a:pt x="2083" y="844"/>
                  </a:moveTo>
                  <a:cubicBezTo>
                    <a:pt x="2242" y="844"/>
                    <a:pt x="2403" y="875"/>
                    <a:pt x="2556" y="938"/>
                  </a:cubicBezTo>
                  <a:cubicBezTo>
                    <a:pt x="3020" y="1130"/>
                    <a:pt x="3321" y="1580"/>
                    <a:pt x="3321" y="2082"/>
                  </a:cubicBezTo>
                  <a:cubicBezTo>
                    <a:pt x="3320" y="2765"/>
                    <a:pt x="2767" y="3320"/>
                    <a:pt x="2084" y="3320"/>
                  </a:cubicBezTo>
                  <a:cubicBezTo>
                    <a:pt x="1582" y="3320"/>
                    <a:pt x="1130" y="3018"/>
                    <a:pt x="938" y="2556"/>
                  </a:cubicBezTo>
                  <a:cubicBezTo>
                    <a:pt x="747" y="2092"/>
                    <a:pt x="853" y="1560"/>
                    <a:pt x="1207" y="1205"/>
                  </a:cubicBezTo>
                  <a:cubicBezTo>
                    <a:pt x="1444" y="970"/>
                    <a:pt x="1761" y="844"/>
                    <a:pt x="2083" y="844"/>
                  </a:cubicBezTo>
                  <a:close/>
                  <a:moveTo>
                    <a:pt x="0" y="0"/>
                  </a:moveTo>
                  <a:lnTo>
                    <a:pt x="0" y="4247"/>
                  </a:lnTo>
                  <a:lnTo>
                    <a:pt x="4247" y="4247"/>
                  </a:lnTo>
                  <a:lnTo>
                    <a:pt x="42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9"/>
            <p:cNvSpPr/>
            <p:nvPr/>
          </p:nvSpPr>
          <p:spPr>
            <a:xfrm>
              <a:off x="7334289" y="2243237"/>
              <a:ext cx="104957" cy="95050"/>
            </a:xfrm>
            <a:custGeom>
              <a:rect b="b" l="l" r="r" t="t"/>
              <a:pathLst>
                <a:path extrusionOk="0" h="3847" w="4248">
                  <a:moveTo>
                    <a:pt x="2116" y="669"/>
                  </a:moveTo>
                  <a:cubicBezTo>
                    <a:pt x="2275" y="669"/>
                    <a:pt x="2436" y="700"/>
                    <a:pt x="2589" y="764"/>
                  </a:cubicBezTo>
                  <a:cubicBezTo>
                    <a:pt x="3051" y="955"/>
                    <a:pt x="3354" y="1407"/>
                    <a:pt x="3354" y="1909"/>
                  </a:cubicBezTo>
                  <a:cubicBezTo>
                    <a:pt x="3352" y="2592"/>
                    <a:pt x="2799" y="3145"/>
                    <a:pt x="2114" y="3147"/>
                  </a:cubicBezTo>
                  <a:cubicBezTo>
                    <a:pt x="1615" y="3147"/>
                    <a:pt x="1163" y="2845"/>
                    <a:pt x="971" y="2381"/>
                  </a:cubicBezTo>
                  <a:cubicBezTo>
                    <a:pt x="779" y="1919"/>
                    <a:pt x="885" y="1387"/>
                    <a:pt x="1240" y="1032"/>
                  </a:cubicBezTo>
                  <a:cubicBezTo>
                    <a:pt x="1477" y="795"/>
                    <a:pt x="1793" y="669"/>
                    <a:pt x="2116" y="669"/>
                  </a:cubicBezTo>
                  <a:close/>
                  <a:moveTo>
                    <a:pt x="0" y="0"/>
                  </a:moveTo>
                  <a:lnTo>
                    <a:pt x="0" y="3847"/>
                  </a:lnTo>
                  <a:lnTo>
                    <a:pt x="4247" y="3847"/>
                  </a:lnTo>
                  <a:lnTo>
                    <a:pt x="42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9"/>
            <p:cNvSpPr/>
            <p:nvPr/>
          </p:nvSpPr>
          <p:spPr>
            <a:xfrm>
              <a:off x="7372808" y="2280101"/>
              <a:ext cx="24016" cy="20606"/>
            </a:xfrm>
            <a:custGeom>
              <a:rect b="b" l="l" r="r" t="t"/>
              <a:pathLst>
                <a:path extrusionOk="0" h="834" w="972">
                  <a:moveTo>
                    <a:pt x="555" y="1"/>
                  </a:moveTo>
                  <a:cubicBezTo>
                    <a:pt x="186" y="1"/>
                    <a:pt x="1" y="449"/>
                    <a:pt x="263" y="711"/>
                  </a:cubicBezTo>
                  <a:cubicBezTo>
                    <a:pt x="347" y="796"/>
                    <a:pt x="451" y="834"/>
                    <a:pt x="553" y="834"/>
                  </a:cubicBezTo>
                  <a:cubicBezTo>
                    <a:pt x="767" y="834"/>
                    <a:pt x="971" y="667"/>
                    <a:pt x="971" y="417"/>
                  </a:cubicBezTo>
                  <a:cubicBezTo>
                    <a:pt x="971" y="188"/>
                    <a:pt x="785" y="1"/>
                    <a:pt x="5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9"/>
            <p:cNvSpPr/>
            <p:nvPr/>
          </p:nvSpPr>
          <p:spPr>
            <a:xfrm>
              <a:off x="7334289" y="2358572"/>
              <a:ext cx="104957" cy="104710"/>
            </a:xfrm>
            <a:custGeom>
              <a:rect b="b" l="l" r="r" t="t"/>
              <a:pathLst>
                <a:path extrusionOk="0" h="4238" w="4248">
                  <a:moveTo>
                    <a:pt x="2782" y="850"/>
                  </a:moveTo>
                  <a:lnTo>
                    <a:pt x="3364" y="1432"/>
                  </a:lnTo>
                  <a:lnTo>
                    <a:pt x="2696" y="2099"/>
                  </a:lnTo>
                  <a:lnTo>
                    <a:pt x="3364" y="2769"/>
                  </a:lnTo>
                  <a:lnTo>
                    <a:pt x="2782" y="3351"/>
                  </a:lnTo>
                  <a:lnTo>
                    <a:pt x="2114" y="2681"/>
                  </a:lnTo>
                  <a:lnTo>
                    <a:pt x="1445" y="3351"/>
                  </a:lnTo>
                  <a:lnTo>
                    <a:pt x="865" y="2769"/>
                  </a:lnTo>
                  <a:lnTo>
                    <a:pt x="1532" y="2099"/>
                  </a:lnTo>
                  <a:lnTo>
                    <a:pt x="865" y="1432"/>
                  </a:lnTo>
                  <a:lnTo>
                    <a:pt x="1445" y="850"/>
                  </a:lnTo>
                  <a:lnTo>
                    <a:pt x="2114" y="1519"/>
                  </a:lnTo>
                  <a:lnTo>
                    <a:pt x="2782" y="850"/>
                  </a:lnTo>
                  <a:close/>
                  <a:moveTo>
                    <a:pt x="0" y="1"/>
                  </a:moveTo>
                  <a:lnTo>
                    <a:pt x="0" y="4238"/>
                  </a:lnTo>
                  <a:lnTo>
                    <a:pt x="4247" y="4238"/>
                  </a:lnTo>
                  <a:lnTo>
                    <a:pt x="4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9"/>
            <p:cNvSpPr/>
            <p:nvPr/>
          </p:nvSpPr>
          <p:spPr>
            <a:xfrm>
              <a:off x="7496666" y="2159158"/>
              <a:ext cx="23991" cy="20557"/>
            </a:xfrm>
            <a:custGeom>
              <a:rect b="b" l="l" r="r" t="t"/>
              <a:pathLst>
                <a:path extrusionOk="0" h="832" w="971">
                  <a:moveTo>
                    <a:pt x="418" y="0"/>
                  </a:moveTo>
                  <a:cubicBezTo>
                    <a:pt x="205" y="0"/>
                    <a:pt x="0" y="166"/>
                    <a:pt x="0" y="418"/>
                  </a:cubicBezTo>
                  <a:cubicBezTo>
                    <a:pt x="0" y="645"/>
                    <a:pt x="187" y="832"/>
                    <a:pt x="416" y="832"/>
                  </a:cubicBezTo>
                  <a:cubicBezTo>
                    <a:pt x="786" y="832"/>
                    <a:pt x="971" y="385"/>
                    <a:pt x="709" y="123"/>
                  </a:cubicBezTo>
                  <a:cubicBezTo>
                    <a:pt x="624" y="38"/>
                    <a:pt x="520" y="0"/>
                    <a:pt x="4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9"/>
            <p:cNvSpPr/>
            <p:nvPr/>
          </p:nvSpPr>
          <p:spPr>
            <a:xfrm>
              <a:off x="7459556" y="2117995"/>
              <a:ext cx="94061" cy="104957"/>
            </a:xfrm>
            <a:custGeom>
              <a:rect b="b" l="l" r="r" t="t"/>
              <a:pathLst>
                <a:path extrusionOk="0" h="4248" w="3807">
                  <a:moveTo>
                    <a:pt x="1918" y="844"/>
                  </a:moveTo>
                  <a:cubicBezTo>
                    <a:pt x="2418" y="844"/>
                    <a:pt x="2870" y="1145"/>
                    <a:pt x="3062" y="1609"/>
                  </a:cubicBezTo>
                  <a:cubicBezTo>
                    <a:pt x="3254" y="2072"/>
                    <a:pt x="3147" y="2604"/>
                    <a:pt x="2793" y="2958"/>
                  </a:cubicBezTo>
                  <a:cubicBezTo>
                    <a:pt x="2556" y="3195"/>
                    <a:pt x="2239" y="3321"/>
                    <a:pt x="1917" y="3321"/>
                  </a:cubicBezTo>
                  <a:cubicBezTo>
                    <a:pt x="1758" y="3321"/>
                    <a:pt x="1597" y="3291"/>
                    <a:pt x="1444" y="3227"/>
                  </a:cubicBezTo>
                  <a:cubicBezTo>
                    <a:pt x="982" y="3035"/>
                    <a:pt x="679" y="2583"/>
                    <a:pt x="679" y="2084"/>
                  </a:cubicBezTo>
                  <a:cubicBezTo>
                    <a:pt x="681" y="1399"/>
                    <a:pt x="1234" y="846"/>
                    <a:pt x="1918" y="844"/>
                  </a:cubicBezTo>
                  <a:close/>
                  <a:moveTo>
                    <a:pt x="1" y="0"/>
                  </a:moveTo>
                  <a:lnTo>
                    <a:pt x="1" y="4247"/>
                  </a:lnTo>
                  <a:lnTo>
                    <a:pt x="3807" y="4247"/>
                  </a:lnTo>
                  <a:lnTo>
                    <a:pt x="38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9"/>
            <p:cNvSpPr/>
            <p:nvPr/>
          </p:nvSpPr>
          <p:spPr>
            <a:xfrm>
              <a:off x="7459556" y="2243237"/>
              <a:ext cx="94111" cy="95050"/>
            </a:xfrm>
            <a:custGeom>
              <a:rect b="b" l="l" r="r" t="t"/>
              <a:pathLst>
                <a:path extrusionOk="0" h="3847" w="3809">
                  <a:moveTo>
                    <a:pt x="2588" y="574"/>
                  </a:moveTo>
                  <a:lnTo>
                    <a:pt x="3168" y="1156"/>
                  </a:lnTo>
                  <a:lnTo>
                    <a:pt x="2500" y="1825"/>
                  </a:lnTo>
                  <a:lnTo>
                    <a:pt x="3168" y="2493"/>
                  </a:lnTo>
                  <a:lnTo>
                    <a:pt x="2588" y="3075"/>
                  </a:lnTo>
                  <a:lnTo>
                    <a:pt x="1918" y="2405"/>
                  </a:lnTo>
                  <a:lnTo>
                    <a:pt x="1251" y="3075"/>
                  </a:lnTo>
                  <a:lnTo>
                    <a:pt x="669" y="2493"/>
                  </a:lnTo>
                  <a:lnTo>
                    <a:pt x="1336" y="1825"/>
                  </a:lnTo>
                  <a:lnTo>
                    <a:pt x="669" y="1156"/>
                  </a:lnTo>
                  <a:lnTo>
                    <a:pt x="1251" y="574"/>
                  </a:lnTo>
                  <a:lnTo>
                    <a:pt x="1918" y="1243"/>
                  </a:lnTo>
                  <a:lnTo>
                    <a:pt x="2588" y="574"/>
                  </a:lnTo>
                  <a:close/>
                  <a:moveTo>
                    <a:pt x="1" y="0"/>
                  </a:moveTo>
                  <a:lnTo>
                    <a:pt x="1" y="3847"/>
                  </a:lnTo>
                  <a:lnTo>
                    <a:pt x="3808" y="3847"/>
                  </a:lnTo>
                  <a:lnTo>
                    <a:pt x="3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9"/>
            <p:cNvSpPr/>
            <p:nvPr/>
          </p:nvSpPr>
          <p:spPr>
            <a:xfrm>
              <a:off x="7493183" y="2400155"/>
              <a:ext cx="24065" cy="20606"/>
            </a:xfrm>
            <a:custGeom>
              <a:rect b="b" l="l" r="r" t="t"/>
              <a:pathLst>
                <a:path extrusionOk="0" h="834" w="974">
                  <a:moveTo>
                    <a:pt x="557" y="0"/>
                  </a:moveTo>
                  <a:lnTo>
                    <a:pt x="557" y="2"/>
                  </a:lnTo>
                  <a:cubicBezTo>
                    <a:pt x="186" y="2"/>
                    <a:pt x="1" y="449"/>
                    <a:pt x="263" y="711"/>
                  </a:cubicBezTo>
                  <a:cubicBezTo>
                    <a:pt x="347" y="795"/>
                    <a:pt x="451" y="833"/>
                    <a:pt x="553" y="833"/>
                  </a:cubicBezTo>
                  <a:cubicBezTo>
                    <a:pt x="768" y="833"/>
                    <a:pt x="973" y="667"/>
                    <a:pt x="973" y="416"/>
                  </a:cubicBezTo>
                  <a:cubicBezTo>
                    <a:pt x="972" y="187"/>
                    <a:pt x="787" y="2"/>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9"/>
            <p:cNvSpPr/>
            <p:nvPr/>
          </p:nvSpPr>
          <p:spPr>
            <a:xfrm>
              <a:off x="7459556" y="2358572"/>
              <a:ext cx="94111" cy="104710"/>
            </a:xfrm>
            <a:custGeom>
              <a:rect b="b" l="l" r="r" t="t"/>
              <a:pathLst>
                <a:path extrusionOk="0" h="4238" w="3809">
                  <a:moveTo>
                    <a:pt x="1919" y="862"/>
                  </a:moveTo>
                  <a:cubicBezTo>
                    <a:pt x="2079" y="862"/>
                    <a:pt x="2240" y="892"/>
                    <a:pt x="2392" y="956"/>
                  </a:cubicBezTo>
                  <a:cubicBezTo>
                    <a:pt x="2855" y="1148"/>
                    <a:pt x="3156" y="1600"/>
                    <a:pt x="3156" y="2099"/>
                  </a:cubicBezTo>
                  <a:cubicBezTo>
                    <a:pt x="3156" y="2784"/>
                    <a:pt x="2601" y="3337"/>
                    <a:pt x="1918" y="3339"/>
                  </a:cubicBezTo>
                  <a:cubicBezTo>
                    <a:pt x="1418" y="3339"/>
                    <a:pt x="966" y="3036"/>
                    <a:pt x="775" y="2574"/>
                  </a:cubicBezTo>
                  <a:cubicBezTo>
                    <a:pt x="583" y="2111"/>
                    <a:pt x="689" y="1579"/>
                    <a:pt x="1043" y="1225"/>
                  </a:cubicBezTo>
                  <a:cubicBezTo>
                    <a:pt x="1281" y="988"/>
                    <a:pt x="1597" y="862"/>
                    <a:pt x="1919" y="862"/>
                  </a:cubicBezTo>
                  <a:close/>
                  <a:moveTo>
                    <a:pt x="1" y="1"/>
                  </a:moveTo>
                  <a:lnTo>
                    <a:pt x="1" y="4238"/>
                  </a:lnTo>
                  <a:lnTo>
                    <a:pt x="3808" y="4238"/>
                  </a:lnTo>
                  <a:lnTo>
                    <a:pt x="38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9"/>
            <p:cNvSpPr/>
            <p:nvPr/>
          </p:nvSpPr>
          <p:spPr>
            <a:xfrm>
              <a:off x="7573927" y="2117995"/>
              <a:ext cx="105649" cy="104957"/>
            </a:xfrm>
            <a:custGeom>
              <a:rect b="b" l="l" r="r" t="t"/>
              <a:pathLst>
                <a:path extrusionOk="0" h="4248" w="4276">
                  <a:moveTo>
                    <a:pt x="1" y="0"/>
                  </a:moveTo>
                  <a:lnTo>
                    <a:pt x="1" y="4247"/>
                  </a:lnTo>
                  <a:lnTo>
                    <a:pt x="4276" y="4247"/>
                  </a:lnTo>
                  <a:lnTo>
                    <a:pt x="4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9"/>
            <p:cNvSpPr/>
            <p:nvPr/>
          </p:nvSpPr>
          <p:spPr>
            <a:xfrm>
              <a:off x="7573927" y="2243237"/>
              <a:ext cx="105649" cy="95050"/>
            </a:xfrm>
            <a:custGeom>
              <a:rect b="b" l="l" r="r" t="t"/>
              <a:pathLst>
                <a:path extrusionOk="0" h="3847" w="4276">
                  <a:moveTo>
                    <a:pt x="1" y="0"/>
                  </a:moveTo>
                  <a:lnTo>
                    <a:pt x="1" y="3847"/>
                  </a:lnTo>
                  <a:lnTo>
                    <a:pt x="4276" y="3847"/>
                  </a:lnTo>
                  <a:lnTo>
                    <a:pt x="4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p:nvPr/>
          </p:nvSpPr>
          <p:spPr>
            <a:xfrm>
              <a:off x="7573927" y="2358572"/>
              <a:ext cx="105649" cy="104710"/>
            </a:xfrm>
            <a:custGeom>
              <a:rect b="b" l="l" r="r" t="t"/>
              <a:pathLst>
                <a:path extrusionOk="0" h="4238" w="4276">
                  <a:moveTo>
                    <a:pt x="2862" y="850"/>
                  </a:moveTo>
                  <a:lnTo>
                    <a:pt x="3444" y="1432"/>
                  </a:lnTo>
                  <a:lnTo>
                    <a:pt x="2776" y="2099"/>
                  </a:lnTo>
                  <a:lnTo>
                    <a:pt x="3444" y="2769"/>
                  </a:lnTo>
                  <a:lnTo>
                    <a:pt x="2863" y="3349"/>
                  </a:lnTo>
                  <a:lnTo>
                    <a:pt x="2194" y="2681"/>
                  </a:lnTo>
                  <a:lnTo>
                    <a:pt x="1526" y="3349"/>
                  </a:lnTo>
                  <a:lnTo>
                    <a:pt x="944" y="2769"/>
                  </a:lnTo>
                  <a:lnTo>
                    <a:pt x="1612" y="2099"/>
                  </a:lnTo>
                  <a:lnTo>
                    <a:pt x="944" y="1432"/>
                  </a:lnTo>
                  <a:lnTo>
                    <a:pt x="1525" y="850"/>
                  </a:lnTo>
                  <a:lnTo>
                    <a:pt x="2194" y="1517"/>
                  </a:lnTo>
                  <a:lnTo>
                    <a:pt x="2862" y="850"/>
                  </a:lnTo>
                  <a:close/>
                  <a:moveTo>
                    <a:pt x="1" y="1"/>
                  </a:moveTo>
                  <a:lnTo>
                    <a:pt x="1" y="4238"/>
                  </a:lnTo>
                  <a:lnTo>
                    <a:pt x="4276" y="4238"/>
                  </a:lnTo>
                  <a:lnTo>
                    <a:pt x="42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69"/>
          <p:cNvGrpSpPr/>
          <p:nvPr/>
        </p:nvGrpSpPr>
        <p:grpSpPr>
          <a:xfrm>
            <a:off x="7334289" y="1571589"/>
            <a:ext cx="345287" cy="335182"/>
            <a:chOff x="7334289" y="1571589"/>
            <a:chExt cx="345287" cy="335182"/>
          </a:xfrm>
        </p:grpSpPr>
        <p:sp>
          <p:nvSpPr>
            <p:cNvPr id="1132" name="Google Shape;1132;p69"/>
            <p:cNvSpPr/>
            <p:nvPr/>
          </p:nvSpPr>
          <p:spPr>
            <a:xfrm>
              <a:off x="7374537" y="1571589"/>
              <a:ext cx="264766" cy="124353"/>
            </a:xfrm>
            <a:custGeom>
              <a:rect b="b" l="l" r="r" t="t"/>
              <a:pathLst>
                <a:path extrusionOk="0" h="5033" w="10716">
                  <a:moveTo>
                    <a:pt x="5359" y="1"/>
                  </a:moveTo>
                  <a:cubicBezTo>
                    <a:pt x="2511" y="1"/>
                    <a:pt x="176" y="2228"/>
                    <a:pt x="1" y="5032"/>
                  </a:cubicBezTo>
                  <a:cubicBezTo>
                    <a:pt x="247" y="4786"/>
                    <a:pt x="554" y="4613"/>
                    <a:pt x="891" y="4529"/>
                  </a:cubicBezTo>
                  <a:cubicBezTo>
                    <a:pt x="1287" y="2421"/>
                    <a:pt x="3139" y="822"/>
                    <a:pt x="5359" y="822"/>
                  </a:cubicBezTo>
                  <a:cubicBezTo>
                    <a:pt x="7578" y="822"/>
                    <a:pt x="9430" y="2421"/>
                    <a:pt x="9826" y="4529"/>
                  </a:cubicBezTo>
                  <a:cubicBezTo>
                    <a:pt x="10163" y="4613"/>
                    <a:pt x="10469" y="4786"/>
                    <a:pt x="10716" y="5032"/>
                  </a:cubicBezTo>
                  <a:cubicBezTo>
                    <a:pt x="10541" y="2228"/>
                    <a:pt x="8206" y="1"/>
                    <a:pt x="5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9"/>
            <p:cNvSpPr/>
            <p:nvPr/>
          </p:nvSpPr>
          <p:spPr>
            <a:xfrm>
              <a:off x="7334289" y="1652604"/>
              <a:ext cx="27845" cy="151655"/>
            </a:xfrm>
            <a:custGeom>
              <a:rect b="b" l="l" r="r" t="t"/>
              <a:pathLst>
                <a:path extrusionOk="0" h="6138" w="1127">
                  <a:moveTo>
                    <a:pt x="0" y="0"/>
                  </a:moveTo>
                  <a:lnTo>
                    <a:pt x="0" y="4415"/>
                  </a:lnTo>
                  <a:cubicBezTo>
                    <a:pt x="0" y="5161"/>
                    <a:pt x="442" y="5838"/>
                    <a:pt x="1127" y="6137"/>
                  </a:cubicBezTo>
                  <a:cubicBezTo>
                    <a:pt x="1089" y="5987"/>
                    <a:pt x="1070" y="5833"/>
                    <a:pt x="1070" y="5677"/>
                  </a:cubicBezTo>
                  <a:lnTo>
                    <a:pt x="1070" y="3102"/>
                  </a:lnTo>
                  <a:cubicBezTo>
                    <a:pt x="1070" y="2967"/>
                    <a:pt x="1086" y="2832"/>
                    <a:pt x="1113" y="2698"/>
                  </a:cubicBezTo>
                  <a:lnTo>
                    <a:pt x="1113" y="2698"/>
                  </a:lnTo>
                  <a:cubicBezTo>
                    <a:pt x="1012" y="2744"/>
                    <a:pt x="914" y="2797"/>
                    <a:pt x="824" y="2861"/>
                  </a:cubicBezTo>
                  <a:lnTo>
                    <a:pt x="8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9"/>
            <p:cNvSpPr/>
            <p:nvPr/>
          </p:nvSpPr>
          <p:spPr>
            <a:xfrm>
              <a:off x="7375105" y="1826644"/>
              <a:ext cx="166751" cy="80126"/>
            </a:xfrm>
            <a:custGeom>
              <a:rect b="b" l="l" r="r" t="t"/>
              <a:pathLst>
                <a:path extrusionOk="0" h="3243" w="6749">
                  <a:moveTo>
                    <a:pt x="0" y="1"/>
                  </a:moveTo>
                  <a:lnTo>
                    <a:pt x="0" y="1"/>
                  </a:lnTo>
                  <a:cubicBezTo>
                    <a:pt x="204" y="1346"/>
                    <a:pt x="1368" y="2380"/>
                    <a:pt x="2767" y="2380"/>
                  </a:cubicBezTo>
                  <a:lnTo>
                    <a:pt x="3895" y="2380"/>
                  </a:lnTo>
                  <a:cubicBezTo>
                    <a:pt x="4071" y="2895"/>
                    <a:pt x="4556" y="3243"/>
                    <a:pt x="5102" y="3243"/>
                  </a:cubicBezTo>
                  <a:lnTo>
                    <a:pt x="5473" y="3243"/>
                  </a:lnTo>
                  <a:cubicBezTo>
                    <a:pt x="5474" y="3243"/>
                    <a:pt x="5475" y="3243"/>
                    <a:pt x="5476" y="3243"/>
                  </a:cubicBezTo>
                  <a:cubicBezTo>
                    <a:pt x="6180" y="3243"/>
                    <a:pt x="6749" y="2672"/>
                    <a:pt x="6749" y="1968"/>
                  </a:cubicBezTo>
                  <a:cubicBezTo>
                    <a:pt x="6749" y="1264"/>
                    <a:pt x="6179" y="692"/>
                    <a:pt x="5473" y="692"/>
                  </a:cubicBezTo>
                  <a:lnTo>
                    <a:pt x="5103" y="692"/>
                  </a:lnTo>
                  <a:cubicBezTo>
                    <a:pt x="4557" y="692"/>
                    <a:pt x="4073" y="1040"/>
                    <a:pt x="3895" y="1557"/>
                  </a:cubicBezTo>
                  <a:lnTo>
                    <a:pt x="2767" y="1557"/>
                  </a:lnTo>
                  <a:cubicBezTo>
                    <a:pt x="2039" y="1557"/>
                    <a:pt x="1371" y="1156"/>
                    <a:pt x="1027" y="518"/>
                  </a:cubicBezTo>
                  <a:cubicBezTo>
                    <a:pt x="640" y="456"/>
                    <a:pt x="281" y="2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9"/>
            <p:cNvSpPr/>
            <p:nvPr/>
          </p:nvSpPr>
          <p:spPr>
            <a:xfrm>
              <a:off x="7381060" y="1702810"/>
              <a:ext cx="53714" cy="116496"/>
            </a:xfrm>
            <a:custGeom>
              <a:rect b="b" l="l" r="r" t="t"/>
              <a:pathLst>
                <a:path extrusionOk="0" h="4715" w="2174">
                  <a:moveTo>
                    <a:pt x="1086" y="0"/>
                  </a:moveTo>
                  <a:cubicBezTo>
                    <a:pt x="494" y="0"/>
                    <a:pt x="9" y="476"/>
                    <a:pt x="1" y="1070"/>
                  </a:cubicBezTo>
                  <a:lnTo>
                    <a:pt x="1" y="3645"/>
                  </a:lnTo>
                  <a:cubicBezTo>
                    <a:pt x="9" y="4239"/>
                    <a:pt x="494" y="4715"/>
                    <a:pt x="1086" y="4715"/>
                  </a:cubicBezTo>
                  <a:cubicBezTo>
                    <a:pt x="1680" y="4715"/>
                    <a:pt x="2164" y="4239"/>
                    <a:pt x="2173" y="3645"/>
                  </a:cubicBezTo>
                  <a:lnTo>
                    <a:pt x="2173" y="1070"/>
                  </a:lnTo>
                  <a:cubicBezTo>
                    <a:pt x="2164" y="476"/>
                    <a:pt x="1680" y="0"/>
                    <a:pt x="10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9"/>
            <p:cNvSpPr/>
            <p:nvPr/>
          </p:nvSpPr>
          <p:spPr>
            <a:xfrm>
              <a:off x="7651731" y="1719265"/>
              <a:ext cx="27845" cy="84994"/>
            </a:xfrm>
            <a:custGeom>
              <a:rect b="b" l="l" r="r" t="t"/>
              <a:pathLst>
                <a:path extrusionOk="0" h="3440" w="1127">
                  <a:moveTo>
                    <a:pt x="14" y="0"/>
                  </a:moveTo>
                  <a:lnTo>
                    <a:pt x="14" y="0"/>
                  </a:lnTo>
                  <a:cubicBezTo>
                    <a:pt x="41" y="134"/>
                    <a:pt x="57" y="269"/>
                    <a:pt x="57" y="404"/>
                  </a:cubicBezTo>
                  <a:lnTo>
                    <a:pt x="57" y="2979"/>
                  </a:lnTo>
                  <a:cubicBezTo>
                    <a:pt x="57" y="3135"/>
                    <a:pt x="38" y="3289"/>
                    <a:pt x="0" y="3439"/>
                  </a:cubicBezTo>
                  <a:cubicBezTo>
                    <a:pt x="683" y="3140"/>
                    <a:pt x="1125" y="2463"/>
                    <a:pt x="1127" y="1717"/>
                  </a:cubicBezTo>
                  <a:cubicBezTo>
                    <a:pt x="1125" y="976"/>
                    <a:pt x="690" y="303"/>
                    <a:pt x="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9"/>
            <p:cNvSpPr/>
            <p:nvPr/>
          </p:nvSpPr>
          <p:spPr>
            <a:xfrm>
              <a:off x="7579090" y="1702415"/>
              <a:ext cx="53714" cy="117287"/>
            </a:xfrm>
            <a:custGeom>
              <a:rect b="b" l="l" r="r" t="t"/>
              <a:pathLst>
                <a:path extrusionOk="0" h="4747" w="2174">
                  <a:moveTo>
                    <a:pt x="1088" y="1"/>
                  </a:moveTo>
                  <a:cubicBezTo>
                    <a:pt x="487" y="1"/>
                    <a:pt x="1" y="487"/>
                    <a:pt x="1" y="1086"/>
                  </a:cubicBezTo>
                  <a:lnTo>
                    <a:pt x="1" y="3661"/>
                  </a:lnTo>
                  <a:cubicBezTo>
                    <a:pt x="1" y="4260"/>
                    <a:pt x="487" y="4746"/>
                    <a:pt x="1088" y="4746"/>
                  </a:cubicBezTo>
                  <a:cubicBezTo>
                    <a:pt x="1687" y="4746"/>
                    <a:pt x="2173" y="4260"/>
                    <a:pt x="2173" y="3661"/>
                  </a:cubicBezTo>
                  <a:lnTo>
                    <a:pt x="2173" y="1086"/>
                  </a:lnTo>
                  <a:cubicBezTo>
                    <a:pt x="2173" y="487"/>
                    <a:pt x="1687" y="1"/>
                    <a:pt x="1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69"/>
          <p:cNvGrpSpPr/>
          <p:nvPr/>
        </p:nvGrpSpPr>
        <p:grpSpPr>
          <a:xfrm>
            <a:off x="6665277" y="3220888"/>
            <a:ext cx="161389" cy="345238"/>
            <a:chOff x="6665277" y="3220888"/>
            <a:chExt cx="161389" cy="345238"/>
          </a:xfrm>
        </p:grpSpPr>
        <p:sp>
          <p:nvSpPr>
            <p:cNvPr id="1139" name="Google Shape;1139;p69"/>
            <p:cNvSpPr/>
            <p:nvPr/>
          </p:nvSpPr>
          <p:spPr>
            <a:xfrm>
              <a:off x="6672368" y="3530449"/>
              <a:ext cx="144489" cy="35678"/>
            </a:xfrm>
            <a:custGeom>
              <a:rect b="b" l="l" r="r" t="t"/>
              <a:pathLst>
                <a:path extrusionOk="0" h="1444" w="5848">
                  <a:moveTo>
                    <a:pt x="126" y="1"/>
                  </a:moveTo>
                  <a:cubicBezTo>
                    <a:pt x="44" y="241"/>
                    <a:pt x="1" y="492"/>
                    <a:pt x="1" y="746"/>
                  </a:cubicBezTo>
                  <a:cubicBezTo>
                    <a:pt x="1" y="1131"/>
                    <a:pt x="350" y="1444"/>
                    <a:pt x="778" y="1444"/>
                  </a:cubicBezTo>
                  <a:lnTo>
                    <a:pt x="5072" y="1444"/>
                  </a:lnTo>
                  <a:cubicBezTo>
                    <a:pt x="5500" y="1444"/>
                    <a:pt x="5847" y="1131"/>
                    <a:pt x="5847" y="746"/>
                  </a:cubicBezTo>
                  <a:cubicBezTo>
                    <a:pt x="5847" y="492"/>
                    <a:pt x="5806" y="241"/>
                    <a:pt x="57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9"/>
            <p:cNvSpPr/>
            <p:nvPr/>
          </p:nvSpPr>
          <p:spPr>
            <a:xfrm>
              <a:off x="6688082" y="3338397"/>
              <a:ext cx="115829" cy="40446"/>
            </a:xfrm>
            <a:custGeom>
              <a:rect b="b" l="l" r="r" t="t"/>
              <a:pathLst>
                <a:path extrusionOk="0" h="1637" w="4688">
                  <a:moveTo>
                    <a:pt x="0" y="0"/>
                  </a:moveTo>
                  <a:lnTo>
                    <a:pt x="0" y="820"/>
                  </a:lnTo>
                  <a:lnTo>
                    <a:pt x="899" y="820"/>
                  </a:lnTo>
                  <a:cubicBezTo>
                    <a:pt x="923" y="1092"/>
                    <a:pt x="940" y="1364"/>
                    <a:pt x="952" y="1637"/>
                  </a:cubicBezTo>
                  <a:lnTo>
                    <a:pt x="3626" y="1637"/>
                  </a:lnTo>
                  <a:cubicBezTo>
                    <a:pt x="3638" y="1364"/>
                    <a:pt x="3655" y="1092"/>
                    <a:pt x="3679" y="820"/>
                  </a:cubicBezTo>
                  <a:lnTo>
                    <a:pt x="4687" y="820"/>
                  </a:lnTo>
                  <a:lnTo>
                    <a:pt x="46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9"/>
            <p:cNvSpPr/>
            <p:nvPr/>
          </p:nvSpPr>
          <p:spPr>
            <a:xfrm>
              <a:off x="6706588" y="3399128"/>
              <a:ext cx="76050" cy="70194"/>
            </a:xfrm>
            <a:custGeom>
              <a:rect b="b" l="l" r="r" t="t"/>
              <a:pathLst>
                <a:path extrusionOk="0" h="2841" w="3078">
                  <a:moveTo>
                    <a:pt x="220" y="0"/>
                  </a:moveTo>
                  <a:cubicBezTo>
                    <a:pt x="220" y="950"/>
                    <a:pt x="146" y="1901"/>
                    <a:pt x="1" y="2840"/>
                  </a:cubicBezTo>
                  <a:lnTo>
                    <a:pt x="3077" y="2840"/>
                  </a:lnTo>
                  <a:cubicBezTo>
                    <a:pt x="2932" y="1901"/>
                    <a:pt x="2858" y="950"/>
                    <a:pt x="2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9"/>
            <p:cNvSpPr/>
            <p:nvPr/>
          </p:nvSpPr>
          <p:spPr>
            <a:xfrm>
              <a:off x="6665277" y="3489558"/>
              <a:ext cx="161389" cy="20161"/>
            </a:xfrm>
            <a:custGeom>
              <a:rect b="b" l="l" r="r" t="t"/>
              <a:pathLst>
                <a:path extrusionOk="0" h="816" w="6532">
                  <a:moveTo>
                    <a:pt x="0" y="0"/>
                  </a:moveTo>
                  <a:lnTo>
                    <a:pt x="0" y="815"/>
                  </a:lnTo>
                  <a:lnTo>
                    <a:pt x="6531" y="815"/>
                  </a:lnTo>
                  <a:lnTo>
                    <a:pt x="65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9"/>
            <p:cNvSpPr/>
            <p:nvPr/>
          </p:nvSpPr>
          <p:spPr>
            <a:xfrm>
              <a:off x="6695149" y="3220888"/>
              <a:ext cx="101696" cy="96804"/>
            </a:xfrm>
            <a:custGeom>
              <a:rect b="b" l="l" r="r" t="t"/>
              <a:pathLst>
                <a:path extrusionOk="0" h="3918" w="4116">
                  <a:moveTo>
                    <a:pt x="1592" y="0"/>
                  </a:moveTo>
                  <a:lnTo>
                    <a:pt x="1592" y="594"/>
                  </a:lnTo>
                  <a:lnTo>
                    <a:pt x="1068" y="594"/>
                  </a:lnTo>
                  <a:lnTo>
                    <a:pt x="1068" y="1416"/>
                  </a:lnTo>
                  <a:lnTo>
                    <a:pt x="1592" y="1416"/>
                  </a:lnTo>
                  <a:lnTo>
                    <a:pt x="1592" y="2250"/>
                  </a:lnTo>
                  <a:lnTo>
                    <a:pt x="216" y="2250"/>
                  </a:lnTo>
                  <a:cubicBezTo>
                    <a:pt x="144" y="2250"/>
                    <a:pt x="79" y="2284"/>
                    <a:pt x="39" y="2344"/>
                  </a:cubicBezTo>
                  <a:cubicBezTo>
                    <a:pt x="5" y="2397"/>
                    <a:pt x="0" y="2466"/>
                    <a:pt x="26" y="2524"/>
                  </a:cubicBezTo>
                  <a:cubicBezTo>
                    <a:pt x="228" y="2969"/>
                    <a:pt x="380" y="3438"/>
                    <a:pt x="478" y="3917"/>
                  </a:cubicBezTo>
                  <a:lnTo>
                    <a:pt x="3638" y="3917"/>
                  </a:lnTo>
                  <a:cubicBezTo>
                    <a:pt x="3735" y="3438"/>
                    <a:pt x="3886" y="2969"/>
                    <a:pt x="4088" y="2524"/>
                  </a:cubicBezTo>
                  <a:cubicBezTo>
                    <a:pt x="4115" y="2466"/>
                    <a:pt x="4110" y="2397"/>
                    <a:pt x="4074" y="2344"/>
                  </a:cubicBezTo>
                  <a:cubicBezTo>
                    <a:pt x="4037" y="2284"/>
                    <a:pt x="3970" y="2250"/>
                    <a:pt x="3900" y="2250"/>
                  </a:cubicBezTo>
                  <a:lnTo>
                    <a:pt x="2414" y="2250"/>
                  </a:lnTo>
                  <a:lnTo>
                    <a:pt x="2414" y="1416"/>
                  </a:lnTo>
                  <a:lnTo>
                    <a:pt x="2950" y="1416"/>
                  </a:lnTo>
                  <a:lnTo>
                    <a:pt x="2950" y="594"/>
                  </a:lnTo>
                  <a:lnTo>
                    <a:pt x="2414" y="594"/>
                  </a:lnTo>
                  <a:lnTo>
                    <a:pt x="24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69"/>
          <p:cNvGrpSpPr/>
          <p:nvPr/>
        </p:nvGrpSpPr>
        <p:grpSpPr>
          <a:xfrm>
            <a:off x="6613867" y="2669442"/>
            <a:ext cx="294365" cy="345263"/>
            <a:chOff x="6613867" y="2669442"/>
            <a:chExt cx="294365" cy="345263"/>
          </a:xfrm>
        </p:grpSpPr>
        <p:sp>
          <p:nvSpPr>
            <p:cNvPr id="1145" name="Google Shape;1145;p69"/>
            <p:cNvSpPr/>
            <p:nvPr/>
          </p:nvSpPr>
          <p:spPr>
            <a:xfrm>
              <a:off x="6826500" y="2807087"/>
              <a:ext cx="81732" cy="207617"/>
            </a:xfrm>
            <a:custGeom>
              <a:rect b="b" l="l" r="r" t="t"/>
              <a:pathLst>
                <a:path extrusionOk="0" h="8403" w="3308">
                  <a:moveTo>
                    <a:pt x="0" y="1"/>
                  </a:moveTo>
                  <a:cubicBezTo>
                    <a:pt x="36" y="139"/>
                    <a:pt x="72" y="278"/>
                    <a:pt x="105" y="418"/>
                  </a:cubicBezTo>
                  <a:lnTo>
                    <a:pt x="173" y="708"/>
                  </a:lnTo>
                  <a:cubicBezTo>
                    <a:pt x="634" y="2663"/>
                    <a:pt x="687" y="4691"/>
                    <a:pt x="331" y="6669"/>
                  </a:cubicBezTo>
                  <a:lnTo>
                    <a:pt x="19" y="8403"/>
                  </a:lnTo>
                  <a:lnTo>
                    <a:pt x="2633" y="8403"/>
                  </a:lnTo>
                  <a:lnTo>
                    <a:pt x="2971" y="6523"/>
                  </a:lnTo>
                  <a:cubicBezTo>
                    <a:pt x="3308" y="4657"/>
                    <a:pt x="3257" y="2741"/>
                    <a:pt x="2822" y="896"/>
                  </a:cubicBezTo>
                  <a:lnTo>
                    <a:pt x="2753" y="605"/>
                  </a:lnTo>
                  <a:cubicBezTo>
                    <a:pt x="2705" y="405"/>
                    <a:pt x="2654" y="203"/>
                    <a:pt x="2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9"/>
            <p:cNvSpPr/>
            <p:nvPr/>
          </p:nvSpPr>
          <p:spPr>
            <a:xfrm>
              <a:off x="6814196" y="2767580"/>
              <a:ext cx="70070" cy="19272"/>
            </a:xfrm>
            <a:custGeom>
              <a:rect b="b" l="l" r="r" t="t"/>
              <a:pathLst>
                <a:path extrusionOk="0" h="780" w="2836">
                  <a:moveTo>
                    <a:pt x="14" y="1"/>
                  </a:moveTo>
                  <a:cubicBezTo>
                    <a:pt x="9" y="14"/>
                    <a:pt x="5" y="30"/>
                    <a:pt x="0" y="45"/>
                  </a:cubicBezTo>
                  <a:lnTo>
                    <a:pt x="2" y="45"/>
                  </a:lnTo>
                  <a:cubicBezTo>
                    <a:pt x="36" y="153"/>
                    <a:pt x="74" y="263"/>
                    <a:pt x="115" y="374"/>
                  </a:cubicBezTo>
                  <a:cubicBezTo>
                    <a:pt x="163" y="509"/>
                    <a:pt x="209" y="644"/>
                    <a:pt x="254" y="780"/>
                  </a:cubicBezTo>
                  <a:lnTo>
                    <a:pt x="2835" y="780"/>
                  </a:lnTo>
                  <a:cubicBezTo>
                    <a:pt x="2820" y="737"/>
                    <a:pt x="2638" y="215"/>
                    <a:pt x="2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9"/>
            <p:cNvSpPr/>
            <p:nvPr/>
          </p:nvSpPr>
          <p:spPr>
            <a:xfrm>
              <a:off x="6817111" y="2669442"/>
              <a:ext cx="58186" cy="77903"/>
            </a:xfrm>
            <a:custGeom>
              <a:rect b="b" l="l" r="r" t="t"/>
              <a:pathLst>
                <a:path extrusionOk="0" h="3153" w="2355">
                  <a:moveTo>
                    <a:pt x="1178" y="0"/>
                  </a:moveTo>
                  <a:cubicBezTo>
                    <a:pt x="864" y="0"/>
                    <a:pt x="549" y="131"/>
                    <a:pt x="326" y="393"/>
                  </a:cubicBezTo>
                  <a:cubicBezTo>
                    <a:pt x="100" y="655"/>
                    <a:pt x="0" y="1001"/>
                    <a:pt x="52" y="1342"/>
                  </a:cubicBezTo>
                  <a:lnTo>
                    <a:pt x="143" y="1953"/>
                  </a:lnTo>
                  <a:cubicBezTo>
                    <a:pt x="149" y="1999"/>
                    <a:pt x="153" y="2045"/>
                    <a:pt x="153" y="2091"/>
                  </a:cubicBezTo>
                  <a:cubicBezTo>
                    <a:pt x="153" y="2446"/>
                    <a:pt x="127" y="2800"/>
                    <a:pt x="76" y="3153"/>
                  </a:cubicBezTo>
                  <a:lnTo>
                    <a:pt x="2281" y="3153"/>
                  </a:lnTo>
                  <a:cubicBezTo>
                    <a:pt x="2229" y="2802"/>
                    <a:pt x="2204" y="2446"/>
                    <a:pt x="2204" y="2091"/>
                  </a:cubicBezTo>
                  <a:cubicBezTo>
                    <a:pt x="2202" y="2045"/>
                    <a:pt x="2205" y="1999"/>
                    <a:pt x="2212" y="1953"/>
                  </a:cubicBezTo>
                  <a:lnTo>
                    <a:pt x="2303" y="1342"/>
                  </a:lnTo>
                  <a:cubicBezTo>
                    <a:pt x="2354" y="1001"/>
                    <a:pt x="2255" y="655"/>
                    <a:pt x="2031" y="393"/>
                  </a:cubicBezTo>
                  <a:cubicBezTo>
                    <a:pt x="1807" y="131"/>
                    <a:pt x="1493" y="0"/>
                    <a:pt x="11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9"/>
            <p:cNvSpPr/>
            <p:nvPr/>
          </p:nvSpPr>
          <p:spPr>
            <a:xfrm>
              <a:off x="6613867" y="2807087"/>
              <a:ext cx="81831" cy="207617"/>
            </a:xfrm>
            <a:custGeom>
              <a:rect b="b" l="l" r="r" t="t"/>
              <a:pathLst>
                <a:path extrusionOk="0" h="8403" w="3312">
                  <a:moveTo>
                    <a:pt x="713" y="1"/>
                  </a:moveTo>
                  <a:cubicBezTo>
                    <a:pt x="653" y="211"/>
                    <a:pt x="600" y="420"/>
                    <a:pt x="552" y="627"/>
                  </a:cubicBezTo>
                  <a:lnTo>
                    <a:pt x="473" y="965"/>
                  </a:lnTo>
                  <a:cubicBezTo>
                    <a:pt x="45" y="2808"/>
                    <a:pt x="1" y="4720"/>
                    <a:pt x="341" y="6583"/>
                  </a:cubicBezTo>
                  <a:lnTo>
                    <a:pt x="673" y="8403"/>
                  </a:lnTo>
                  <a:lnTo>
                    <a:pt x="3289" y="8403"/>
                  </a:lnTo>
                  <a:lnTo>
                    <a:pt x="2985" y="6729"/>
                  </a:lnTo>
                  <a:cubicBezTo>
                    <a:pt x="2623" y="4758"/>
                    <a:pt x="2671" y="2733"/>
                    <a:pt x="3123" y="780"/>
                  </a:cubicBezTo>
                  <a:lnTo>
                    <a:pt x="3202" y="442"/>
                  </a:lnTo>
                  <a:cubicBezTo>
                    <a:pt x="3236" y="297"/>
                    <a:pt x="3272" y="150"/>
                    <a:pt x="3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9"/>
            <p:cNvSpPr/>
            <p:nvPr/>
          </p:nvSpPr>
          <p:spPr>
            <a:xfrm>
              <a:off x="6637858" y="2767580"/>
              <a:ext cx="70021" cy="19272"/>
            </a:xfrm>
            <a:custGeom>
              <a:rect b="b" l="l" r="r" t="t"/>
              <a:pathLst>
                <a:path extrusionOk="0" h="780" w="2834">
                  <a:moveTo>
                    <a:pt x="257" y="1"/>
                  </a:moveTo>
                  <a:cubicBezTo>
                    <a:pt x="197" y="206"/>
                    <a:pt x="16" y="728"/>
                    <a:pt x="0" y="780"/>
                  </a:cubicBezTo>
                  <a:lnTo>
                    <a:pt x="2584" y="780"/>
                  </a:lnTo>
                  <a:cubicBezTo>
                    <a:pt x="2630" y="638"/>
                    <a:pt x="2679" y="494"/>
                    <a:pt x="2731" y="352"/>
                  </a:cubicBezTo>
                  <a:lnTo>
                    <a:pt x="2729" y="352"/>
                  </a:lnTo>
                  <a:cubicBezTo>
                    <a:pt x="2767" y="249"/>
                    <a:pt x="2801" y="148"/>
                    <a:pt x="2834" y="49"/>
                  </a:cubicBezTo>
                  <a:lnTo>
                    <a:pt x="2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9"/>
            <p:cNvSpPr/>
            <p:nvPr/>
          </p:nvSpPr>
          <p:spPr>
            <a:xfrm>
              <a:off x="6646728" y="2669442"/>
              <a:ext cx="58186" cy="77903"/>
            </a:xfrm>
            <a:custGeom>
              <a:rect b="b" l="l" r="r" t="t"/>
              <a:pathLst>
                <a:path extrusionOk="0" h="3153" w="2355">
                  <a:moveTo>
                    <a:pt x="1179" y="0"/>
                  </a:moveTo>
                  <a:cubicBezTo>
                    <a:pt x="864" y="0"/>
                    <a:pt x="549" y="131"/>
                    <a:pt x="326" y="393"/>
                  </a:cubicBezTo>
                  <a:cubicBezTo>
                    <a:pt x="102" y="655"/>
                    <a:pt x="1" y="1001"/>
                    <a:pt x="52" y="1342"/>
                  </a:cubicBezTo>
                  <a:lnTo>
                    <a:pt x="143" y="1953"/>
                  </a:lnTo>
                  <a:cubicBezTo>
                    <a:pt x="150" y="1999"/>
                    <a:pt x="153" y="2045"/>
                    <a:pt x="153" y="2091"/>
                  </a:cubicBezTo>
                  <a:cubicBezTo>
                    <a:pt x="153" y="2446"/>
                    <a:pt x="127" y="2802"/>
                    <a:pt x="76" y="3153"/>
                  </a:cubicBezTo>
                  <a:lnTo>
                    <a:pt x="2281" y="3153"/>
                  </a:lnTo>
                  <a:cubicBezTo>
                    <a:pt x="2230" y="2802"/>
                    <a:pt x="2204" y="2446"/>
                    <a:pt x="2204" y="2091"/>
                  </a:cubicBezTo>
                  <a:cubicBezTo>
                    <a:pt x="2204" y="2045"/>
                    <a:pt x="2207" y="1999"/>
                    <a:pt x="2214" y="1953"/>
                  </a:cubicBezTo>
                  <a:lnTo>
                    <a:pt x="2303" y="1342"/>
                  </a:lnTo>
                  <a:cubicBezTo>
                    <a:pt x="2355" y="1001"/>
                    <a:pt x="2255" y="655"/>
                    <a:pt x="2031" y="393"/>
                  </a:cubicBezTo>
                  <a:cubicBezTo>
                    <a:pt x="1808" y="131"/>
                    <a:pt x="1493"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9"/>
            <p:cNvSpPr/>
            <p:nvPr/>
          </p:nvSpPr>
          <p:spPr>
            <a:xfrm>
              <a:off x="6731969" y="2669442"/>
              <a:ext cx="58186" cy="77903"/>
            </a:xfrm>
            <a:custGeom>
              <a:rect b="b" l="l" r="r" t="t"/>
              <a:pathLst>
                <a:path extrusionOk="0" h="3153" w="2355">
                  <a:moveTo>
                    <a:pt x="1177" y="0"/>
                  </a:moveTo>
                  <a:cubicBezTo>
                    <a:pt x="863" y="0"/>
                    <a:pt x="549" y="131"/>
                    <a:pt x="326" y="393"/>
                  </a:cubicBezTo>
                  <a:cubicBezTo>
                    <a:pt x="100" y="655"/>
                    <a:pt x="0" y="1001"/>
                    <a:pt x="52" y="1342"/>
                  </a:cubicBezTo>
                  <a:lnTo>
                    <a:pt x="142" y="1953"/>
                  </a:lnTo>
                  <a:cubicBezTo>
                    <a:pt x="149" y="1999"/>
                    <a:pt x="153" y="2045"/>
                    <a:pt x="153" y="2091"/>
                  </a:cubicBezTo>
                  <a:cubicBezTo>
                    <a:pt x="153" y="2446"/>
                    <a:pt x="127" y="2802"/>
                    <a:pt x="76" y="3153"/>
                  </a:cubicBezTo>
                  <a:lnTo>
                    <a:pt x="2281" y="3153"/>
                  </a:lnTo>
                  <a:cubicBezTo>
                    <a:pt x="2229" y="2802"/>
                    <a:pt x="2204" y="2446"/>
                    <a:pt x="2204" y="2091"/>
                  </a:cubicBezTo>
                  <a:cubicBezTo>
                    <a:pt x="2202" y="2045"/>
                    <a:pt x="2205" y="1999"/>
                    <a:pt x="2212" y="1953"/>
                  </a:cubicBezTo>
                  <a:lnTo>
                    <a:pt x="2303" y="1342"/>
                  </a:lnTo>
                  <a:cubicBezTo>
                    <a:pt x="2354" y="1001"/>
                    <a:pt x="2255" y="655"/>
                    <a:pt x="2031" y="393"/>
                  </a:cubicBezTo>
                  <a:cubicBezTo>
                    <a:pt x="1806" y="131"/>
                    <a:pt x="1492" y="0"/>
                    <a:pt x="1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9"/>
            <p:cNvSpPr/>
            <p:nvPr/>
          </p:nvSpPr>
          <p:spPr>
            <a:xfrm>
              <a:off x="6723050" y="2767580"/>
              <a:ext cx="76074" cy="19272"/>
            </a:xfrm>
            <a:custGeom>
              <a:rect b="b" l="l" r="r" t="t"/>
              <a:pathLst>
                <a:path extrusionOk="0" h="780" w="3079">
                  <a:moveTo>
                    <a:pt x="259" y="1"/>
                  </a:moveTo>
                  <a:cubicBezTo>
                    <a:pt x="199" y="206"/>
                    <a:pt x="17" y="728"/>
                    <a:pt x="0" y="780"/>
                  </a:cubicBezTo>
                  <a:lnTo>
                    <a:pt x="3078" y="780"/>
                  </a:lnTo>
                  <a:cubicBezTo>
                    <a:pt x="3063" y="737"/>
                    <a:pt x="2881" y="215"/>
                    <a:pt x="2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9"/>
            <p:cNvSpPr/>
            <p:nvPr/>
          </p:nvSpPr>
          <p:spPr>
            <a:xfrm>
              <a:off x="6699059" y="2807087"/>
              <a:ext cx="124032" cy="207617"/>
            </a:xfrm>
            <a:custGeom>
              <a:rect b="b" l="l" r="r" t="t"/>
              <a:pathLst>
                <a:path extrusionOk="0" h="8403" w="5020">
                  <a:moveTo>
                    <a:pt x="713" y="1"/>
                  </a:moveTo>
                  <a:cubicBezTo>
                    <a:pt x="654" y="210"/>
                    <a:pt x="600" y="420"/>
                    <a:pt x="552" y="627"/>
                  </a:cubicBezTo>
                  <a:lnTo>
                    <a:pt x="475" y="965"/>
                  </a:lnTo>
                  <a:cubicBezTo>
                    <a:pt x="45" y="2808"/>
                    <a:pt x="0" y="4720"/>
                    <a:pt x="343" y="6583"/>
                  </a:cubicBezTo>
                  <a:lnTo>
                    <a:pt x="673" y="8403"/>
                  </a:lnTo>
                  <a:lnTo>
                    <a:pt x="4345" y="8403"/>
                  </a:lnTo>
                  <a:lnTo>
                    <a:pt x="4683" y="6523"/>
                  </a:lnTo>
                  <a:cubicBezTo>
                    <a:pt x="5020" y="4657"/>
                    <a:pt x="4968" y="2741"/>
                    <a:pt x="4532" y="896"/>
                  </a:cubicBezTo>
                  <a:lnTo>
                    <a:pt x="4465" y="605"/>
                  </a:lnTo>
                  <a:cubicBezTo>
                    <a:pt x="4417" y="405"/>
                    <a:pt x="4366" y="203"/>
                    <a:pt x="4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69"/>
          <p:cNvGrpSpPr/>
          <p:nvPr/>
        </p:nvGrpSpPr>
        <p:grpSpPr>
          <a:xfrm>
            <a:off x="6588369" y="2124246"/>
            <a:ext cx="345287" cy="332785"/>
            <a:chOff x="6588369" y="2124246"/>
            <a:chExt cx="345287" cy="332785"/>
          </a:xfrm>
        </p:grpSpPr>
        <p:sp>
          <p:nvSpPr>
            <p:cNvPr id="1155" name="Google Shape;1155;p69"/>
            <p:cNvSpPr/>
            <p:nvPr/>
          </p:nvSpPr>
          <p:spPr>
            <a:xfrm>
              <a:off x="6851578" y="2181296"/>
              <a:ext cx="23176" cy="19840"/>
            </a:xfrm>
            <a:custGeom>
              <a:rect b="b" l="l" r="r" t="t"/>
              <a:pathLst>
                <a:path extrusionOk="0" h="803" w="938">
                  <a:moveTo>
                    <a:pt x="536" y="1"/>
                  </a:moveTo>
                  <a:cubicBezTo>
                    <a:pt x="180" y="1"/>
                    <a:pt x="1" y="432"/>
                    <a:pt x="254" y="684"/>
                  </a:cubicBezTo>
                  <a:cubicBezTo>
                    <a:pt x="335" y="766"/>
                    <a:pt x="436" y="803"/>
                    <a:pt x="534" y="803"/>
                  </a:cubicBezTo>
                  <a:cubicBezTo>
                    <a:pt x="740" y="803"/>
                    <a:pt x="937" y="642"/>
                    <a:pt x="937" y="402"/>
                  </a:cubicBezTo>
                  <a:cubicBezTo>
                    <a:pt x="937" y="181"/>
                    <a:pt x="757"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9"/>
            <p:cNvSpPr/>
            <p:nvPr/>
          </p:nvSpPr>
          <p:spPr>
            <a:xfrm>
              <a:off x="6605244" y="2277877"/>
              <a:ext cx="276230" cy="179154"/>
            </a:xfrm>
            <a:custGeom>
              <a:rect b="b" l="l" r="r" t="t"/>
              <a:pathLst>
                <a:path extrusionOk="0" h="7251" w="11180">
                  <a:moveTo>
                    <a:pt x="7658" y="4314"/>
                  </a:moveTo>
                  <a:cubicBezTo>
                    <a:pt x="7889" y="4314"/>
                    <a:pt x="8058" y="4503"/>
                    <a:pt x="8069" y="4725"/>
                  </a:cubicBezTo>
                  <a:cubicBezTo>
                    <a:pt x="8079" y="4946"/>
                    <a:pt x="7874" y="5136"/>
                    <a:pt x="7658" y="5136"/>
                  </a:cubicBezTo>
                  <a:cubicBezTo>
                    <a:pt x="7428" y="5136"/>
                    <a:pt x="7257" y="4948"/>
                    <a:pt x="7247" y="4725"/>
                  </a:cubicBezTo>
                  <a:cubicBezTo>
                    <a:pt x="7238" y="4503"/>
                    <a:pt x="7444" y="4314"/>
                    <a:pt x="7658" y="4314"/>
                  </a:cubicBezTo>
                  <a:close/>
                  <a:moveTo>
                    <a:pt x="9137" y="4314"/>
                  </a:moveTo>
                  <a:cubicBezTo>
                    <a:pt x="9366" y="4314"/>
                    <a:pt x="9538" y="4503"/>
                    <a:pt x="9548" y="4725"/>
                  </a:cubicBezTo>
                  <a:cubicBezTo>
                    <a:pt x="9556" y="4946"/>
                    <a:pt x="9351" y="5136"/>
                    <a:pt x="9137" y="5136"/>
                  </a:cubicBezTo>
                  <a:cubicBezTo>
                    <a:pt x="8906" y="5136"/>
                    <a:pt x="8736" y="4948"/>
                    <a:pt x="8726" y="4725"/>
                  </a:cubicBezTo>
                  <a:cubicBezTo>
                    <a:pt x="8716" y="4503"/>
                    <a:pt x="8921" y="4314"/>
                    <a:pt x="9137" y="4314"/>
                  </a:cubicBezTo>
                  <a:close/>
                  <a:moveTo>
                    <a:pt x="4590" y="3739"/>
                  </a:moveTo>
                  <a:lnTo>
                    <a:pt x="4590" y="4314"/>
                  </a:lnTo>
                  <a:lnTo>
                    <a:pt x="5165" y="4314"/>
                  </a:lnTo>
                  <a:lnTo>
                    <a:pt x="5165" y="5136"/>
                  </a:lnTo>
                  <a:lnTo>
                    <a:pt x="4590" y="5136"/>
                  </a:lnTo>
                  <a:lnTo>
                    <a:pt x="4590" y="5709"/>
                  </a:lnTo>
                  <a:lnTo>
                    <a:pt x="3768" y="5709"/>
                  </a:lnTo>
                  <a:lnTo>
                    <a:pt x="3768" y="5136"/>
                  </a:lnTo>
                  <a:lnTo>
                    <a:pt x="3195" y="5136"/>
                  </a:lnTo>
                  <a:lnTo>
                    <a:pt x="3195" y="4314"/>
                  </a:lnTo>
                  <a:lnTo>
                    <a:pt x="3768" y="4314"/>
                  </a:lnTo>
                  <a:lnTo>
                    <a:pt x="3768" y="3739"/>
                  </a:lnTo>
                  <a:close/>
                  <a:moveTo>
                    <a:pt x="2409" y="0"/>
                  </a:moveTo>
                  <a:cubicBezTo>
                    <a:pt x="2351" y="435"/>
                    <a:pt x="1981" y="759"/>
                    <a:pt x="1543" y="760"/>
                  </a:cubicBezTo>
                  <a:cubicBezTo>
                    <a:pt x="690" y="760"/>
                    <a:pt x="0" y="1450"/>
                    <a:pt x="0" y="2303"/>
                  </a:cubicBezTo>
                  <a:cubicBezTo>
                    <a:pt x="0" y="3154"/>
                    <a:pt x="690" y="3843"/>
                    <a:pt x="1543" y="3843"/>
                  </a:cubicBezTo>
                  <a:lnTo>
                    <a:pt x="1610" y="3843"/>
                  </a:lnTo>
                  <a:lnTo>
                    <a:pt x="1610" y="7250"/>
                  </a:lnTo>
                  <a:lnTo>
                    <a:pt x="11179" y="7250"/>
                  </a:lnTo>
                  <a:lnTo>
                    <a:pt x="11179" y="2200"/>
                  </a:lnTo>
                  <a:lnTo>
                    <a:pt x="1610" y="2200"/>
                  </a:lnTo>
                  <a:lnTo>
                    <a:pt x="1610" y="3022"/>
                  </a:lnTo>
                  <a:lnTo>
                    <a:pt x="1543" y="3022"/>
                  </a:lnTo>
                  <a:cubicBezTo>
                    <a:pt x="1144" y="3022"/>
                    <a:pt x="822" y="2700"/>
                    <a:pt x="822" y="2303"/>
                  </a:cubicBezTo>
                  <a:cubicBezTo>
                    <a:pt x="822" y="1904"/>
                    <a:pt x="1144" y="1582"/>
                    <a:pt x="1543" y="1582"/>
                  </a:cubicBezTo>
                  <a:cubicBezTo>
                    <a:pt x="2435" y="1580"/>
                    <a:pt x="3173" y="890"/>
                    <a:pt x="3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9"/>
            <p:cNvSpPr/>
            <p:nvPr/>
          </p:nvSpPr>
          <p:spPr>
            <a:xfrm>
              <a:off x="6588369" y="2124246"/>
              <a:ext cx="345287" cy="133346"/>
            </a:xfrm>
            <a:custGeom>
              <a:rect b="b" l="l" r="r" t="t"/>
              <a:pathLst>
                <a:path extrusionOk="0" h="5397" w="13975">
                  <a:moveTo>
                    <a:pt x="6646" y="2300"/>
                  </a:moveTo>
                  <a:lnTo>
                    <a:pt x="6646" y="3121"/>
                  </a:lnTo>
                  <a:lnTo>
                    <a:pt x="1993" y="3121"/>
                  </a:lnTo>
                  <a:lnTo>
                    <a:pt x="1993" y="2300"/>
                  </a:lnTo>
                  <a:close/>
                  <a:moveTo>
                    <a:pt x="8890" y="2300"/>
                  </a:moveTo>
                  <a:cubicBezTo>
                    <a:pt x="9120" y="2300"/>
                    <a:pt x="9291" y="2488"/>
                    <a:pt x="9301" y="2711"/>
                  </a:cubicBezTo>
                  <a:cubicBezTo>
                    <a:pt x="9312" y="2931"/>
                    <a:pt x="9104" y="3121"/>
                    <a:pt x="8890" y="3121"/>
                  </a:cubicBezTo>
                  <a:cubicBezTo>
                    <a:pt x="8659" y="3121"/>
                    <a:pt x="8490" y="2933"/>
                    <a:pt x="8480" y="2711"/>
                  </a:cubicBezTo>
                  <a:cubicBezTo>
                    <a:pt x="8469" y="2488"/>
                    <a:pt x="8676" y="2300"/>
                    <a:pt x="8890" y="2300"/>
                  </a:cubicBezTo>
                  <a:close/>
                  <a:moveTo>
                    <a:pt x="11189" y="1488"/>
                  </a:moveTo>
                  <a:cubicBezTo>
                    <a:pt x="11864" y="1490"/>
                    <a:pt x="12410" y="2036"/>
                    <a:pt x="12410" y="2711"/>
                  </a:cubicBezTo>
                  <a:cubicBezTo>
                    <a:pt x="12410" y="3204"/>
                    <a:pt x="12114" y="3650"/>
                    <a:pt x="11657" y="3839"/>
                  </a:cubicBezTo>
                  <a:cubicBezTo>
                    <a:pt x="11505" y="3902"/>
                    <a:pt x="11346" y="3932"/>
                    <a:pt x="11188" y="3932"/>
                  </a:cubicBezTo>
                  <a:cubicBezTo>
                    <a:pt x="10871" y="3932"/>
                    <a:pt x="10558" y="3808"/>
                    <a:pt x="10325" y="3573"/>
                  </a:cubicBezTo>
                  <a:cubicBezTo>
                    <a:pt x="9976" y="3224"/>
                    <a:pt x="9871" y="2700"/>
                    <a:pt x="10061" y="2243"/>
                  </a:cubicBezTo>
                  <a:cubicBezTo>
                    <a:pt x="10250" y="1786"/>
                    <a:pt x="10695" y="1488"/>
                    <a:pt x="11189" y="1488"/>
                  </a:cubicBezTo>
                  <a:close/>
                  <a:moveTo>
                    <a:pt x="0" y="1"/>
                  </a:moveTo>
                  <a:lnTo>
                    <a:pt x="0" y="5397"/>
                  </a:lnTo>
                  <a:lnTo>
                    <a:pt x="13975" y="5397"/>
                  </a:lnTo>
                  <a:lnTo>
                    <a:pt x="13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9"/>
          <p:cNvGrpSpPr/>
          <p:nvPr/>
        </p:nvGrpSpPr>
        <p:grpSpPr>
          <a:xfrm>
            <a:off x="6596448" y="1566573"/>
            <a:ext cx="329993" cy="345238"/>
            <a:chOff x="6596448" y="1566573"/>
            <a:chExt cx="329993" cy="345238"/>
          </a:xfrm>
        </p:grpSpPr>
        <p:sp>
          <p:nvSpPr>
            <p:cNvPr id="1159" name="Google Shape;1159;p69"/>
            <p:cNvSpPr/>
            <p:nvPr/>
          </p:nvSpPr>
          <p:spPr>
            <a:xfrm>
              <a:off x="6831664" y="1588390"/>
              <a:ext cx="94778" cy="323421"/>
            </a:xfrm>
            <a:custGeom>
              <a:rect b="b" l="l" r="r" t="t"/>
              <a:pathLst>
                <a:path extrusionOk="0" h="13090" w="3836">
                  <a:moveTo>
                    <a:pt x="1168" y="1937"/>
                  </a:moveTo>
                  <a:lnTo>
                    <a:pt x="1972" y="2113"/>
                  </a:lnTo>
                  <a:lnTo>
                    <a:pt x="1704" y="3347"/>
                  </a:lnTo>
                  <a:lnTo>
                    <a:pt x="899" y="3173"/>
                  </a:lnTo>
                  <a:lnTo>
                    <a:pt x="1168" y="1937"/>
                  </a:lnTo>
                  <a:close/>
                  <a:moveTo>
                    <a:pt x="237" y="0"/>
                  </a:moveTo>
                  <a:lnTo>
                    <a:pt x="237" y="0"/>
                  </a:lnTo>
                  <a:cubicBezTo>
                    <a:pt x="238" y="38"/>
                    <a:pt x="240" y="74"/>
                    <a:pt x="240" y="112"/>
                  </a:cubicBezTo>
                  <a:lnTo>
                    <a:pt x="240" y="12093"/>
                  </a:lnTo>
                  <a:cubicBezTo>
                    <a:pt x="240" y="12410"/>
                    <a:pt x="158" y="12720"/>
                    <a:pt x="0" y="12995"/>
                  </a:cubicBezTo>
                  <a:lnTo>
                    <a:pt x="332" y="13067"/>
                  </a:lnTo>
                  <a:cubicBezTo>
                    <a:pt x="403" y="13081"/>
                    <a:pt x="473" y="13090"/>
                    <a:pt x="545" y="13090"/>
                  </a:cubicBezTo>
                  <a:cubicBezTo>
                    <a:pt x="1012" y="13088"/>
                    <a:pt x="1416" y="12761"/>
                    <a:pt x="1515" y="12304"/>
                  </a:cubicBezTo>
                  <a:lnTo>
                    <a:pt x="3780" y="1782"/>
                  </a:lnTo>
                  <a:cubicBezTo>
                    <a:pt x="3835" y="1526"/>
                    <a:pt x="3785" y="1255"/>
                    <a:pt x="3643" y="1034"/>
                  </a:cubicBezTo>
                  <a:lnTo>
                    <a:pt x="3642" y="1033"/>
                  </a:lnTo>
                  <a:cubicBezTo>
                    <a:pt x="3500" y="812"/>
                    <a:pt x="3274" y="656"/>
                    <a:pt x="3015" y="600"/>
                  </a:cubicBezTo>
                  <a:lnTo>
                    <a:pt x="2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9"/>
            <p:cNvSpPr/>
            <p:nvPr/>
          </p:nvSpPr>
          <p:spPr>
            <a:xfrm>
              <a:off x="6596448" y="1566573"/>
              <a:ext cx="220811" cy="345238"/>
            </a:xfrm>
            <a:custGeom>
              <a:rect b="b" l="l" r="r" t="t"/>
              <a:pathLst>
                <a:path extrusionOk="0" h="13973" w="8937">
                  <a:moveTo>
                    <a:pt x="2498" y="1645"/>
                  </a:moveTo>
                  <a:lnTo>
                    <a:pt x="2498" y="2879"/>
                  </a:lnTo>
                  <a:lnTo>
                    <a:pt x="1675" y="2879"/>
                  </a:lnTo>
                  <a:lnTo>
                    <a:pt x="1675" y="1645"/>
                  </a:lnTo>
                  <a:close/>
                  <a:moveTo>
                    <a:pt x="5425" y="4856"/>
                  </a:moveTo>
                  <a:cubicBezTo>
                    <a:pt x="5598" y="4856"/>
                    <a:pt x="5772" y="4892"/>
                    <a:pt x="5936" y="4966"/>
                  </a:cubicBezTo>
                  <a:cubicBezTo>
                    <a:pt x="6381" y="5167"/>
                    <a:pt x="6665" y="5608"/>
                    <a:pt x="6665" y="6094"/>
                  </a:cubicBezTo>
                  <a:lnTo>
                    <a:pt x="6665" y="6129"/>
                  </a:lnTo>
                  <a:cubicBezTo>
                    <a:pt x="6665" y="6430"/>
                    <a:pt x="6555" y="6721"/>
                    <a:pt x="6357" y="6947"/>
                  </a:cubicBezTo>
                  <a:lnTo>
                    <a:pt x="4468" y="9092"/>
                  </a:lnTo>
                  <a:lnTo>
                    <a:pt x="2580" y="6947"/>
                  </a:lnTo>
                  <a:cubicBezTo>
                    <a:pt x="2380" y="6721"/>
                    <a:pt x="2270" y="6430"/>
                    <a:pt x="2270" y="6129"/>
                  </a:cubicBezTo>
                  <a:lnTo>
                    <a:pt x="2270" y="6094"/>
                  </a:lnTo>
                  <a:cubicBezTo>
                    <a:pt x="2270" y="5608"/>
                    <a:pt x="2556" y="5167"/>
                    <a:pt x="3000" y="4966"/>
                  </a:cubicBezTo>
                  <a:cubicBezTo>
                    <a:pt x="3163" y="4892"/>
                    <a:pt x="3337" y="4856"/>
                    <a:pt x="3510" y="4856"/>
                  </a:cubicBezTo>
                  <a:cubicBezTo>
                    <a:pt x="3806" y="4856"/>
                    <a:pt x="4098" y="4962"/>
                    <a:pt x="4330" y="5167"/>
                  </a:cubicBezTo>
                  <a:lnTo>
                    <a:pt x="4468" y="5288"/>
                  </a:lnTo>
                  <a:lnTo>
                    <a:pt x="4607" y="5167"/>
                  </a:lnTo>
                  <a:cubicBezTo>
                    <a:pt x="4837" y="4962"/>
                    <a:pt x="5130" y="4856"/>
                    <a:pt x="5425" y="4856"/>
                  </a:cubicBezTo>
                  <a:close/>
                  <a:moveTo>
                    <a:pt x="7302" y="11143"/>
                  </a:moveTo>
                  <a:lnTo>
                    <a:pt x="7302" y="12377"/>
                  </a:lnTo>
                  <a:lnTo>
                    <a:pt x="6478" y="12377"/>
                  </a:lnTo>
                  <a:lnTo>
                    <a:pt x="6478" y="11143"/>
                  </a:lnTo>
                  <a:close/>
                  <a:moveTo>
                    <a:pt x="995" y="0"/>
                  </a:moveTo>
                  <a:cubicBezTo>
                    <a:pt x="445" y="0"/>
                    <a:pt x="0" y="445"/>
                    <a:pt x="0" y="995"/>
                  </a:cubicBezTo>
                  <a:lnTo>
                    <a:pt x="0" y="12978"/>
                  </a:lnTo>
                  <a:cubicBezTo>
                    <a:pt x="0" y="13528"/>
                    <a:pt x="445" y="13973"/>
                    <a:pt x="995" y="13973"/>
                  </a:cubicBezTo>
                  <a:lnTo>
                    <a:pt x="7940" y="13973"/>
                  </a:lnTo>
                  <a:cubicBezTo>
                    <a:pt x="8490" y="13973"/>
                    <a:pt x="8935" y="13528"/>
                    <a:pt x="8937" y="12978"/>
                  </a:cubicBezTo>
                  <a:lnTo>
                    <a:pt x="8937" y="995"/>
                  </a:lnTo>
                  <a:cubicBezTo>
                    <a:pt x="8935" y="445"/>
                    <a:pt x="8490" y="0"/>
                    <a:pt x="79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9"/>
            <p:cNvSpPr/>
            <p:nvPr/>
          </p:nvSpPr>
          <p:spPr>
            <a:xfrm>
              <a:off x="6672844" y="1706887"/>
              <a:ext cx="67896" cy="53541"/>
            </a:xfrm>
            <a:custGeom>
              <a:rect b="b" l="l" r="r" t="t"/>
              <a:pathLst>
                <a:path extrusionOk="0" h="2167" w="2748">
                  <a:moveTo>
                    <a:pt x="2333" y="1"/>
                  </a:moveTo>
                  <a:cubicBezTo>
                    <a:pt x="2334" y="1"/>
                    <a:pt x="2334" y="1"/>
                    <a:pt x="2334" y="1"/>
                  </a:cubicBezTo>
                  <a:lnTo>
                    <a:pt x="2334" y="1"/>
                  </a:lnTo>
                  <a:cubicBezTo>
                    <a:pt x="2335" y="1"/>
                    <a:pt x="2335" y="1"/>
                    <a:pt x="2335" y="1"/>
                  </a:cubicBezTo>
                  <a:close/>
                  <a:moveTo>
                    <a:pt x="418" y="0"/>
                  </a:moveTo>
                  <a:cubicBezTo>
                    <a:pt x="204" y="0"/>
                    <a:pt x="0" y="169"/>
                    <a:pt x="0" y="417"/>
                  </a:cubicBezTo>
                  <a:lnTo>
                    <a:pt x="0" y="450"/>
                  </a:lnTo>
                  <a:cubicBezTo>
                    <a:pt x="0" y="551"/>
                    <a:pt x="38" y="648"/>
                    <a:pt x="104" y="725"/>
                  </a:cubicBezTo>
                  <a:lnTo>
                    <a:pt x="1375" y="2167"/>
                  </a:lnTo>
                  <a:lnTo>
                    <a:pt x="2645" y="725"/>
                  </a:lnTo>
                  <a:cubicBezTo>
                    <a:pt x="2712" y="648"/>
                    <a:pt x="2748" y="551"/>
                    <a:pt x="2748" y="450"/>
                  </a:cubicBezTo>
                  <a:lnTo>
                    <a:pt x="2748" y="417"/>
                  </a:lnTo>
                  <a:cubicBezTo>
                    <a:pt x="2748" y="188"/>
                    <a:pt x="2563" y="2"/>
                    <a:pt x="2334" y="1"/>
                  </a:cubicBezTo>
                  <a:lnTo>
                    <a:pt x="2334" y="1"/>
                  </a:lnTo>
                  <a:cubicBezTo>
                    <a:pt x="2234" y="1"/>
                    <a:pt x="2136" y="39"/>
                    <a:pt x="2060" y="106"/>
                  </a:cubicBezTo>
                  <a:lnTo>
                    <a:pt x="1375" y="708"/>
                  </a:lnTo>
                  <a:lnTo>
                    <a:pt x="690" y="106"/>
                  </a:lnTo>
                  <a:cubicBezTo>
                    <a:pt x="608" y="33"/>
                    <a:pt x="512" y="0"/>
                    <a:pt x="4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69"/>
          <p:cNvGrpSpPr/>
          <p:nvPr/>
        </p:nvGrpSpPr>
        <p:grpSpPr>
          <a:xfrm>
            <a:off x="5872642" y="3220839"/>
            <a:ext cx="285001" cy="345287"/>
            <a:chOff x="5872642" y="3220839"/>
            <a:chExt cx="285001" cy="345287"/>
          </a:xfrm>
        </p:grpSpPr>
        <p:sp>
          <p:nvSpPr>
            <p:cNvPr id="1163" name="Google Shape;1163;p69"/>
            <p:cNvSpPr/>
            <p:nvPr/>
          </p:nvSpPr>
          <p:spPr>
            <a:xfrm>
              <a:off x="5959193" y="3425219"/>
              <a:ext cx="110072" cy="20927"/>
            </a:xfrm>
            <a:custGeom>
              <a:rect b="b" l="l" r="r" t="t"/>
              <a:pathLst>
                <a:path extrusionOk="0" h="847" w="4455">
                  <a:moveTo>
                    <a:pt x="0" y="1"/>
                  </a:moveTo>
                  <a:lnTo>
                    <a:pt x="0" y="846"/>
                  </a:lnTo>
                  <a:lnTo>
                    <a:pt x="4455" y="846"/>
                  </a:lnTo>
                  <a:lnTo>
                    <a:pt x="4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9"/>
            <p:cNvSpPr/>
            <p:nvPr/>
          </p:nvSpPr>
          <p:spPr>
            <a:xfrm>
              <a:off x="5959193" y="3342573"/>
              <a:ext cx="110072" cy="62411"/>
            </a:xfrm>
            <a:custGeom>
              <a:rect b="b" l="l" r="r" t="t"/>
              <a:pathLst>
                <a:path extrusionOk="0" h="2526" w="4455">
                  <a:moveTo>
                    <a:pt x="0" y="1"/>
                  </a:moveTo>
                  <a:lnTo>
                    <a:pt x="0" y="2526"/>
                  </a:lnTo>
                  <a:lnTo>
                    <a:pt x="1057" y="2526"/>
                  </a:lnTo>
                  <a:cubicBezTo>
                    <a:pt x="718" y="1673"/>
                    <a:pt x="1346" y="747"/>
                    <a:pt x="2264" y="747"/>
                  </a:cubicBezTo>
                  <a:cubicBezTo>
                    <a:pt x="3181" y="747"/>
                    <a:pt x="3809" y="1673"/>
                    <a:pt x="3470" y="2526"/>
                  </a:cubicBezTo>
                  <a:lnTo>
                    <a:pt x="4455" y="2526"/>
                  </a:lnTo>
                  <a:lnTo>
                    <a:pt x="4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p:nvPr/>
          </p:nvSpPr>
          <p:spPr>
            <a:xfrm>
              <a:off x="5999244" y="3381265"/>
              <a:ext cx="27722" cy="23719"/>
            </a:xfrm>
            <a:custGeom>
              <a:rect b="b" l="l" r="r" t="t"/>
              <a:pathLst>
                <a:path extrusionOk="0" h="960" w="1122">
                  <a:moveTo>
                    <a:pt x="638" y="0"/>
                  </a:moveTo>
                  <a:cubicBezTo>
                    <a:pt x="521" y="0"/>
                    <a:pt x="401" y="44"/>
                    <a:pt x="304" y="141"/>
                  </a:cubicBezTo>
                  <a:cubicBezTo>
                    <a:pt x="1" y="444"/>
                    <a:pt x="215" y="960"/>
                    <a:pt x="643" y="960"/>
                  </a:cubicBezTo>
                  <a:cubicBezTo>
                    <a:pt x="906" y="960"/>
                    <a:pt x="1122" y="746"/>
                    <a:pt x="1122" y="480"/>
                  </a:cubicBezTo>
                  <a:cubicBezTo>
                    <a:pt x="1122" y="192"/>
                    <a:pt x="885"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9"/>
            <p:cNvSpPr/>
            <p:nvPr/>
          </p:nvSpPr>
          <p:spPr>
            <a:xfrm>
              <a:off x="5872642" y="3220839"/>
              <a:ext cx="285001" cy="345287"/>
            </a:xfrm>
            <a:custGeom>
              <a:rect b="b" l="l" r="r" t="t"/>
              <a:pathLst>
                <a:path extrusionOk="0" h="13975" w="11535">
                  <a:moveTo>
                    <a:pt x="8780" y="4109"/>
                  </a:moveTo>
                  <a:lnTo>
                    <a:pt x="8778" y="9938"/>
                  </a:lnTo>
                  <a:lnTo>
                    <a:pt x="2685" y="9938"/>
                  </a:lnTo>
                  <a:lnTo>
                    <a:pt x="2685" y="4109"/>
                  </a:lnTo>
                  <a:close/>
                  <a:moveTo>
                    <a:pt x="3913" y="10709"/>
                  </a:moveTo>
                  <a:cubicBezTo>
                    <a:pt x="4142" y="10709"/>
                    <a:pt x="4311" y="10895"/>
                    <a:pt x="4322" y="11118"/>
                  </a:cubicBezTo>
                  <a:cubicBezTo>
                    <a:pt x="4332" y="11339"/>
                    <a:pt x="4127" y="11527"/>
                    <a:pt x="3913" y="11527"/>
                  </a:cubicBezTo>
                  <a:cubicBezTo>
                    <a:pt x="3683" y="11527"/>
                    <a:pt x="3512" y="11340"/>
                    <a:pt x="3503" y="11118"/>
                  </a:cubicBezTo>
                  <a:cubicBezTo>
                    <a:pt x="3493" y="10895"/>
                    <a:pt x="3699" y="10709"/>
                    <a:pt x="3913" y="10709"/>
                  </a:cubicBezTo>
                  <a:close/>
                  <a:moveTo>
                    <a:pt x="7549" y="10709"/>
                  </a:moveTo>
                  <a:cubicBezTo>
                    <a:pt x="7780" y="10709"/>
                    <a:pt x="7949" y="10895"/>
                    <a:pt x="7960" y="11118"/>
                  </a:cubicBezTo>
                  <a:cubicBezTo>
                    <a:pt x="7968" y="11340"/>
                    <a:pt x="7764" y="11527"/>
                    <a:pt x="7549" y="11527"/>
                  </a:cubicBezTo>
                  <a:cubicBezTo>
                    <a:pt x="7319" y="11527"/>
                    <a:pt x="7150" y="11340"/>
                    <a:pt x="7140" y="11118"/>
                  </a:cubicBezTo>
                  <a:cubicBezTo>
                    <a:pt x="7129" y="10897"/>
                    <a:pt x="7335" y="10709"/>
                    <a:pt x="7549" y="10709"/>
                  </a:cubicBezTo>
                  <a:close/>
                  <a:moveTo>
                    <a:pt x="5731" y="10981"/>
                  </a:moveTo>
                  <a:cubicBezTo>
                    <a:pt x="5960" y="10981"/>
                    <a:pt x="6131" y="11169"/>
                    <a:pt x="6140" y="11392"/>
                  </a:cubicBezTo>
                  <a:cubicBezTo>
                    <a:pt x="6150" y="11613"/>
                    <a:pt x="5945" y="11801"/>
                    <a:pt x="5731" y="11801"/>
                  </a:cubicBezTo>
                  <a:cubicBezTo>
                    <a:pt x="5501" y="11801"/>
                    <a:pt x="5332" y="11613"/>
                    <a:pt x="5321" y="11392"/>
                  </a:cubicBezTo>
                  <a:cubicBezTo>
                    <a:pt x="5311" y="11169"/>
                    <a:pt x="5517" y="10981"/>
                    <a:pt x="5731" y="10981"/>
                  </a:cubicBezTo>
                  <a:close/>
                  <a:moveTo>
                    <a:pt x="5356" y="1"/>
                  </a:moveTo>
                  <a:lnTo>
                    <a:pt x="5356" y="792"/>
                  </a:lnTo>
                  <a:cubicBezTo>
                    <a:pt x="4712" y="853"/>
                    <a:pt x="4082" y="1055"/>
                    <a:pt x="3478" y="1398"/>
                  </a:cubicBezTo>
                  <a:cubicBezTo>
                    <a:pt x="2868" y="1745"/>
                    <a:pt x="2308" y="2219"/>
                    <a:pt x="1812" y="2808"/>
                  </a:cubicBezTo>
                  <a:lnTo>
                    <a:pt x="1812" y="1182"/>
                  </a:lnTo>
                  <a:lnTo>
                    <a:pt x="995" y="1182"/>
                  </a:lnTo>
                  <a:lnTo>
                    <a:pt x="995" y="4001"/>
                  </a:lnTo>
                  <a:cubicBezTo>
                    <a:pt x="355" y="5150"/>
                    <a:pt x="1" y="6461"/>
                    <a:pt x="1" y="7740"/>
                  </a:cubicBezTo>
                  <a:cubicBezTo>
                    <a:pt x="1" y="9399"/>
                    <a:pt x="597" y="10960"/>
                    <a:pt x="1677" y="12136"/>
                  </a:cubicBezTo>
                  <a:cubicBezTo>
                    <a:pt x="2769" y="13321"/>
                    <a:pt x="4221" y="13975"/>
                    <a:pt x="5767" y="13975"/>
                  </a:cubicBezTo>
                  <a:cubicBezTo>
                    <a:pt x="7314" y="13975"/>
                    <a:pt x="8766" y="13321"/>
                    <a:pt x="9856" y="12136"/>
                  </a:cubicBezTo>
                  <a:cubicBezTo>
                    <a:pt x="10938" y="10959"/>
                    <a:pt x="11534" y="9399"/>
                    <a:pt x="11534" y="7740"/>
                  </a:cubicBezTo>
                  <a:cubicBezTo>
                    <a:pt x="11534" y="6073"/>
                    <a:pt x="10930" y="4345"/>
                    <a:pt x="9879" y="3003"/>
                  </a:cubicBezTo>
                  <a:lnTo>
                    <a:pt x="9877" y="3003"/>
                  </a:lnTo>
                  <a:cubicBezTo>
                    <a:pt x="9343" y="2322"/>
                    <a:pt x="8730" y="1783"/>
                    <a:pt x="8054" y="1398"/>
                  </a:cubicBezTo>
                  <a:cubicBezTo>
                    <a:pt x="7449" y="1055"/>
                    <a:pt x="6819" y="853"/>
                    <a:pt x="6176" y="792"/>
                  </a:cubicBezTo>
                  <a:lnTo>
                    <a:pt x="6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69"/>
          <p:cNvGrpSpPr/>
          <p:nvPr/>
        </p:nvGrpSpPr>
        <p:grpSpPr>
          <a:xfrm>
            <a:off x="5837928" y="2720561"/>
            <a:ext cx="349858" cy="243048"/>
            <a:chOff x="5837928" y="2720561"/>
            <a:chExt cx="349858" cy="243048"/>
          </a:xfrm>
        </p:grpSpPr>
        <p:sp>
          <p:nvSpPr>
            <p:cNvPr id="1168" name="Google Shape;1168;p69"/>
            <p:cNvSpPr/>
            <p:nvPr/>
          </p:nvSpPr>
          <p:spPr>
            <a:xfrm>
              <a:off x="5837928" y="2720561"/>
              <a:ext cx="349858" cy="243048"/>
            </a:xfrm>
            <a:custGeom>
              <a:rect b="b" l="l" r="r" t="t"/>
              <a:pathLst>
                <a:path extrusionOk="0" h="9837" w="14160">
                  <a:moveTo>
                    <a:pt x="11532" y="2131"/>
                  </a:moveTo>
                  <a:cubicBezTo>
                    <a:pt x="11760" y="2131"/>
                    <a:pt x="11929" y="2320"/>
                    <a:pt x="11938" y="2539"/>
                  </a:cubicBezTo>
                  <a:cubicBezTo>
                    <a:pt x="11946" y="2758"/>
                    <a:pt x="11744" y="2945"/>
                    <a:pt x="11532" y="2945"/>
                  </a:cubicBezTo>
                  <a:cubicBezTo>
                    <a:pt x="11302" y="2945"/>
                    <a:pt x="11133" y="2758"/>
                    <a:pt x="11124" y="2539"/>
                  </a:cubicBezTo>
                  <a:cubicBezTo>
                    <a:pt x="11116" y="2318"/>
                    <a:pt x="11320" y="2131"/>
                    <a:pt x="11532" y="2131"/>
                  </a:cubicBezTo>
                  <a:close/>
                  <a:moveTo>
                    <a:pt x="2834" y="2135"/>
                  </a:moveTo>
                  <a:cubicBezTo>
                    <a:pt x="3063" y="2135"/>
                    <a:pt x="3231" y="2321"/>
                    <a:pt x="3241" y="2542"/>
                  </a:cubicBezTo>
                  <a:cubicBezTo>
                    <a:pt x="3250" y="2761"/>
                    <a:pt x="3046" y="2948"/>
                    <a:pt x="2834" y="2948"/>
                  </a:cubicBezTo>
                  <a:cubicBezTo>
                    <a:pt x="2606" y="2948"/>
                    <a:pt x="2436" y="2761"/>
                    <a:pt x="2428" y="2542"/>
                  </a:cubicBezTo>
                  <a:cubicBezTo>
                    <a:pt x="2419" y="2321"/>
                    <a:pt x="2621" y="2135"/>
                    <a:pt x="2834" y="2135"/>
                  </a:cubicBezTo>
                  <a:close/>
                  <a:moveTo>
                    <a:pt x="1926" y="3010"/>
                  </a:moveTo>
                  <a:cubicBezTo>
                    <a:pt x="2154" y="3010"/>
                    <a:pt x="2323" y="3196"/>
                    <a:pt x="2332" y="3415"/>
                  </a:cubicBezTo>
                  <a:cubicBezTo>
                    <a:pt x="2342" y="3636"/>
                    <a:pt x="2138" y="3823"/>
                    <a:pt x="1926" y="3823"/>
                  </a:cubicBezTo>
                  <a:cubicBezTo>
                    <a:pt x="1699" y="3823"/>
                    <a:pt x="1529" y="3636"/>
                    <a:pt x="1519" y="3415"/>
                  </a:cubicBezTo>
                  <a:cubicBezTo>
                    <a:pt x="1510" y="3196"/>
                    <a:pt x="1714" y="3010"/>
                    <a:pt x="1926" y="3010"/>
                  </a:cubicBezTo>
                  <a:close/>
                  <a:moveTo>
                    <a:pt x="12439" y="3010"/>
                  </a:moveTo>
                  <a:cubicBezTo>
                    <a:pt x="12667" y="3010"/>
                    <a:pt x="12836" y="3196"/>
                    <a:pt x="12845" y="3415"/>
                  </a:cubicBezTo>
                  <a:cubicBezTo>
                    <a:pt x="12855" y="3636"/>
                    <a:pt x="12651" y="3823"/>
                    <a:pt x="12439" y="3823"/>
                  </a:cubicBezTo>
                  <a:cubicBezTo>
                    <a:pt x="12211" y="3823"/>
                    <a:pt x="12042" y="3636"/>
                    <a:pt x="12032" y="3415"/>
                  </a:cubicBezTo>
                  <a:cubicBezTo>
                    <a:pt x="12023" y="3196"/>
                    <a:pt x="12227" y="3010"/>
                    <a:pt x="12439" y="3010"/>
                  </a:cubicBezTo>
                  <a:close/>
                  <a:moveTo>
                    <a:pt x="3741" y="3011"/>
                  </a:moveTo>
                  <a:cubicBezTo>
                    <a:pt x="3970" y="3011"/>
                    <a:pt x="4138" y="3198"/>
                    <a:pt x="4148" y="3417"/>
                  </a:cubicBezTo>
                  <a:cubicBezTo>
                    <a:pt x="4157" y="3638"/>
                    <a:pt x="3953" y="3825"/>
                    <a:pt x="3741" y="3825"/>
                  </a:cubicBezTo>
                  <a:cubicBezTo>
                    <a:pt x="3513" y="3825"/>
                    <a:pt x="3344" y="3638"/>
                    <a:pt x="3335" y="3417"/>
                  </a:cubicBezTo>
                  <a:cubicBezTo>
                    <a:pt x="3325" y="3198"/>
                    <a:pt x="3529" y="3011"/>
                    <a:pt x="3741" y="3011"/>
                  </a:cubicBezTo>
                  <a:close/>
                  <a:moveTo>
                    <a:pt x="10625" y="3011"/>
                  </a:moveTo>
                  <a:cubicBezTo>
                    <a:pt x="10852" y="3011"/>
                    <a:pt x="11022" y="3198"/>
                    <a:pt x="11030" y="3417"/>
                  </a:cubicBezTo>
                  <a:cubicBezTo>
                    <a:pt x="11041" y="3638"/>
                    <a:pt x="10837" y="3825"/>
                    <a:pt x="10625" y="3825"/>
                  </a:cubicBezTo>
                  <a:cubicBezTo>
                    <a:pt x="10395" y="3825"/>
                    <a:pt x="10226" y="3638"/>
                    <a:pt x="10217" y="3417"/>
                  </a:cubicBezTo>
                  <a:cubicBezTo>
                    <a:pt x="10209" y="3198"/>
                    <a:pt x="10412" y="3011"/>
                    <a:pt x="10625" y="3011"/>
                  </a:cubicBezTo>
                  <a:close/>
                  <a:moveTo>
                    <a:pt x="6735" y="3340"/>
                  </a:moveTo>
                  <a:lnTo>
                    <a:pt x="6735" y="4155"/>
                  </a:lnTo>
                  <a:lnTo>
                    <a:pt x="5569" y="4155"/>
                  </a:lnTo>
                  <a:lnTo>
                    <a:pt x="5569" y="3340"/>
                  </a:lnTo>
                  <a:close/>
                  <a:moveTo>
                    <a:pt x="8772" y="3340"/>
                  </a:moveTo>
                  <a:lnTo>
                    <a:pt x="8772" y="4155"/>
                  </a:lnTo>
                  <a:lnTo>
                    <a:pt x="7606" y="4155"/>
                  </a:lnTo>
                  <a:lnTo>
                    <a:pt x="7606" y="3340"/>
                  </a:lnTo>
                  <a:close/>
                  <a:moveTo>
                    <a:pt x="2834" y="3886"/>
                  </a:moveTo>
                  <a:cubicBezTo>
                    <a:pt x="3063" y="3886"/>
                    <a:pt x="3231" y="4073"/>
                    <a:pt x="3241" y="4294"/>
                  </a:cubicBezTo>
                  <a:cubicBezTo>
                    <a:pt x="3250" y="4513"/>
                    <a:pt x="3046" y="4699"/>
                    <a:pt x="2834" y="4699"/>
                  </a:cubicBezTo>
                  <a:cubicBezTo>
                    <a:pt x="2606" y="4699"/>
                    <a:pt x="2436" y="4513"/>
                    <a:pt x="2428" y="4294"/>
                  </a:cubicBezTo>
                  <a:cubicBezTo>
                    <a:pt x="2419" y="4073"/>
                    <a:pt x="2621" y="3886"/>
                    <a:pt x="2834" y="3886"/>
                  </a:cubicBezTo>
                  <a:close/>
                  <a:moveTo>
                    <a:pt x="11532" y="3886"/>
                  </a:moveTo>
                  <a:cubicBezTo>
                    <a:pt x="11760" y="3886"/>
                    <a:pt x="11929" y="4073"/>
                    <a:pt x="11938" y="4294"/>
                  </a:cubicBezTo>
                  <a:cubicBezTo>
                    <a:pt x="11946" y="4513"/>
                    <a:pt x="11744" y="4699"/>
                    <a:pt x="11532" y="4699"/>
                  </a:cubicBezTo>
                  <a:cubicBezTo>
                    <a:pt x="11302" y="4699"/>
                    <a:pt x="11133" y="4513"/>
                    <a:pt x="11124" y="4294"/>
                  </a:cubicBezTo>
                  <a:cubicBezTo>
                    <a:pt x="11116" y="4073"/>
                    <a:pt x="11320" y="3886"/>
                    <a:pt x="11532" y="3886"/>
                  </a:cubicBezTo>
                  <a:close/>
                  <a:moveTo>
                    <a:pt x="2465" y="0"/>
                  </a:moveTo>
                  <a:lnTo>
                    <a:pt x="2465" y="729"/>
                  </a:lnTo>
                  <a:cubicBezTo>
                    <a:pt x="1445" y="887"/>
                    <a:pt x="605" y="1613"/>
                    <a:pt x="302" y="2601"/>
                  </a:cubicBezTo>
                  <a:cubicBezTo>
                    <a:pt x="0" y="3588"/>
                    <a:pt x="290" y="4660"/>
                    <a:pt x="1048" y="5362"/>
                  </a:cubicBezTo>
                  <a:lnTo>
                    <a:pt x="962" y="8389"/>
                  </a:lnTo>
                  <a:lnTo>
                    <a:pt x="962" y="8394"/>
                  </a:lnTo>
                  <a:cubicBezTo>
                    <a:pt x="962" y="9203"/>
                    <a:pt x="1582" y="9837"/>
                    <a:pt x="2376" y="9837"/>
                  </a:cubicBezTo>
                  <a:cubicBezTo>
                    <a:pt x="3137" y="9837"/>
                    <a:pt x="3767" y="9246"/>
                    <a:pt x="3816" y="8486"/>
                  </a:cubicBezTo>
                  <a:lnTo>
                    <a:pt x="3910" y="7995"/>
                  </a:lnTo>
                  <a:cubicBezTo>
                    <a:pt x="3193" y="7661"/>
                    <a:pt x="2751" y="6925"/>
                    <a:pt x="2794" y="6134"/>
                  </a:cubicBezTo>
                  <a:cubicBezTo>
                    <a:pt x="2839" y="5345"/>
                    <a:pt x="3359" y="4662"/>
                    <a:pt x="4107" y="4410"/>
                  </a:cubicBezTo>
                  <a:cubicBezTo>
                    <a:pt x="4309" y="4342"/>
                    <a:pt x="4517" y="4309"/>
                    <a:pt x="4723" y="4309"/>
                  </a:cubicBezTo>
                  <a:cubicBezTo>
                    <a:pt x="5281" y="4309"/>
                    <a:pt x="5824" y="4550"/>
                    <a:pt x="6197" y="4990"/>
                  </a:cubicBezTo>
                  <a:cubicBezTo>
                    <a:pt x="6709" y="5593"/>
                    <a:pt x="6802" y="6447"/>
                    <a:pt x="6432" y="7146"/>
                  </a:cubicBezTo>
                  <a:lnTo>
                    <a:pt x="7891" y="7135"/>
                  </a:lnTo>
                  <a:cubicBezTo>
                    <a:pt x="7526" y="6439"/>
                    <a:pt x="7620" y="5591"/>
                    <a:pt x="8130" y="4992"/>
                  </a:cubicBezTo>
                  <a:cubicBezTo>
                    <a:pt x="8503" y="4552"/>
                    <a:pt x="9045" y="4311"/>
                    <a:pt x="9602" y="4311"/>
                  </a:cubicBezTo>
                  <a:cubicBezTo>
                    <a:pt x="9804" y="4311"/>
                    <a:pt x="10008" y="4343"/>
                    <a:pt x="10207" y="4408"/>
                  </a:cubicBezTo>
                  <a:cubicBezTo>
                    <a:pt x="10953" y="4655"/>
                    <a:pt x="11477" y="5329"/>
                    <a:pt x="11528" y="6113"/>
                  </a:cubicBezTo>
                  <a:cubicBezTo>
                    <a:pt x="11581" y="6897"/>
                    <a:pt x="11154" y="7635"/>
                    <a:pt x="10446" y="7979"/>
                  </a:cubicBezTo>
                  <a:lnTo>
                    <a:pt x="10527" y="8483"/>
                  </a:lnTo>
                  <a:cubicBezTo>
                    <a:pt x="10577" y="9245"/>
                    <a:pt x="11209" y="9834"/>
                    <a:pt x="11968" y="9834"/>
                  </a:cubicBezTo>
                  <a:cubicBezTo>
                    <a:pt x="11983" y="9834"/>
                    <a:pt x="11998" y="9834"/>
                    <a:pt x="12013" y="9833"/>
                  </a:cubicBezTo>
                  <a:cubicBezTo>
                    <a:pt x="12790" y="9808"/>
                    <a:pt x="13408" y="9173"/>
                    <a:pt x="13410" y="8394"/>
                  </a:cubicBezTo>
                  <a:lnTo>
                    <a:pt x="13297" y="5360"/>
                  </a:lnTo>
                  <a:cubicBezTo>
                    <a:pt x="13846" y="4852"/>
                    <a:pt x="14160" y="4136"/>
                    <a:pt x="14158" y="3388"/>
                  </a:cubicBezTo>
                  <a:cubicBezTo>
                    <a:pt x="14156" y="2061"/>
                    <a:pt x="13187" y="933"/>
                    <a:pt x="11878" y="729"/>
                  </a:cubicBezTo>
                  <a:lnTo>
                    <a:pt x="11878" y="0"/>
                  </a:lnTo>
                  <a:lnTo>
                    <a:pt x="11063" y="0"/>
                  </a:lnTo>
                  <a:lnTo>
                    <a:pt x="11063" y="729"/>
                  </a:lnTo>
                  <a:cubicBezTo>
                    <a:pt x="10423" y="827"/>
                    <a:pt x="9839" y="1152"/>
                    <a:pt x="9421" y="1645"/>
                  </a:cubicBezTo>
                  <a:lnTo>
                    <a:pt x="4920" y="1645"/>
                  </a:lnTo>
                  <a:cubicBezTo>
                    <a:pt x="4503" y="1152"/>
                    <a:pt x="3921" y="827"/>
                    <a:pt x="3280" y="729"/>
                  </a:cubicBezTo>
                  <a:lnTo>
                    <a:pt x="3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9"/>
            <p:cNvSpPr/>
            <p:nvPr/>
          </p:nvSpPr>
          <p:spPr>
            <a:xfrm>
              <a:off x="5924849" y="2847187"/>
              <a:ext cx="57420" cy="55221"/>
            </a:xfrm>
            <a:custGeom>
              <a:rect b="b" l="l" r="r" t="t"/>
              <a:pathLst>
                <a:path extrusionOk="0" h="2235" w="2324">
                  <a:moveTo>
                    <a:pt x="1206" y="1"/>
                  </a:moveTo>
                  <a:cubicBezTo>
                    <a:pt x="754" y="1"/>
                    <a:pt x="346" y="273"/>
                    <a:pt x="173" y="690"/>
                  </a:cubicBezTo>
                  <a:cubicBezTo>
                    <a:pt x="0" y="1106"/>
                    <a:pt x="96" y="1588"/>
                    <a:pt x="416" y="1908"/>
                  </a:cubicBezTo>
                  <a:cubicBezTo>
                    <a:pt x="629" y="2121"/>
                    <a:pt x="915" y="2234"/>
                    <a:pt x="1206" y="2234"/>
                  </a:cubicBezTo>
                  <a:cubicBezTo>
                    <a:pt x="1350" y="2234"/>
                    <a:pt x="1495" y="2206"/>
                    <a:pt x="1633" y="2149"/>
                  </a:cubicBezTo>
                  <a:cubicBezTo>
                    <a:pt x="2051" y="1976"/>
                    <a:pt x="2323" y="1569"/>
                    <a:pt x="2323" y="1117"/>
                  </a:cubicBezTo>
                  <a:cubicBezTo>
                    <a:pt x="2323" y="500"/>
                    <a:pt x="1824" y="1"/>
                    <a:pt x="1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9"/>
            <p:cNvSpPr/>
            <p:nvPr/>
          </p:nvSpPr>
          <p:spPr>
            <a:xfrm>
              <a:off x="6045348" y="2847187"/>
              <a:ext cx="57420" cy="55221"/>
            </a:xfrm>
            <a:custGeom>
              <a:rect b="b" l="l" r="r" t="t"/>
              <a:pathLst>
                <a:path extrusionOk="0" h="2235" w="2324">
                  <a:moveTo>
                    <a:pt x="1206" y="1"/>
                  </a:moveTo>
                  <a:cubicBezTo>
                    <a:pt x="754" y="1"/>
                    <a:pt x="346" y="273"/>
                    <a:pt x="173" y="689"/>
                  </a:cubicBezTo>
                  <a:cubicBezTo>
                    <a:pt x="1" y="1106"/>
                    <a:pt x="96" y="1588"/>
                    <a:pt x="417" y="1908"/>
                  </a:cubicBezTo>
                  <a:cubicBezTo>
                    <a:pt x="630" y="2121"/>
                    <a:pt x="915" y="2234"/>
                    <a:pt x="1206" y="2234"/>
                  </a:cubicBezTo>
                  <a:cubicBezTo>
                    <a:pt x="1350" y="2234"/>
                    <a:pt x="1495" y="2206"/>
                    <a:pt x="1634" y="2149"/>
                  </a:cubicBezTo>
                  <a:cubicBezTo>
                    <a:pt x="2051" y="1976"/>
                    <a:pt x="2324" y="1569"/>
                    <a:pt x="2324" y="1117"/>
                  </a:cubicBezTo>
                  <a:cubicBezTo>
                    <a:pt x="2324" y="500"/>
                    <a:pt x="1824" y="1"/>
                    <a:pt x="1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9"/>
          <p:cNvGrpSpPr/>
          <p:nvPr/>
        </p:nvGrpSpPr>
        <p:grpSpPr>
          <a:xfrm>
            <a:off x="5891272" y="3772310"/>
            <a:ext cx="247717" cy="345263"/>
            <a:chOff x="5891272" y="3772310"/>
            <a:chExt cx="247717" cy="345263"/>
          </a:xfrm>
        </p:grpSpPr>
        <p:sp>
          <p:nvSpPr>
            <p:cNvPr id="1172" name="Google Shape;1172;p69"/>
            <p:cNvSpPr/>
            <p:nvPr/>
          </p:nvSpPr>
          <p:spPr>
            <a:xfrm>
              <a:off x="5891272" y="3772310"/>
              <a:ext cx="247717" cy="117114"/>
            </a:xfrm>
            <a:custGeom>
              <a:rect b="b" l="l" r="r" t="t"/>
              <a:pathLst>
                <a:path extrusionOk="0" h="4740" w="10026">
                  <a:moveTo>
                    <a:pt x="0" y="1"/>
                  </a:moveTo>
                  <a:lnTo>
                    <a:pt x="0" y="4696"/>
                  </a:lnTo>
                  <a:cubicBezTo>
                    <a:pt x="349" y="4559"/>
                    <a:pt x="765" y="4484"/>
                    <a:pt x="1200" y="4484"/>
                  </a:cubicBezTo>
                  <a:cubicBezTo>
                    <a:pt x="1681" y="4484"/>
                    <a:pt x="2137" y="4575"/>
                    <a:pt x="2508" y="4739"/>
                  </a:cubicBezTo>
                  <a:cubicBezTo>
                    <a:pt x="2881" y="4575"/>
                    <a:pt x="3337" y="4484"/>
                    <a:pt x="3816" y="4484"/>
                  </a:cubicBezTo>
                  <a:cubicBezTo>
                    <a:pt x="4297" y="4484"/>
                    <a:pt x="4752" y="4575"/>
                    <a:pt x="5124" y="4739"/>
                  </a:cubicBezTo>
                  <a:cubicBezTo>
                    <a:pt x="5497" y="4575"/>
                    <a:pt x="5952" y="4484"/>
                    <a:pt x="6432" y="4484"/>
                  </a:cubicBezTo>
                  <a:cubicBezTo>
                    <a:pt x="6911" y="4484"/>
                    <a:pt x="7368" y="4575"/>
                    <a:pt x="7740" y="4739"/>
                  </a:cubicBezTo>
                  <a:cubicBezTo>
                    <a:pt x="8113" y="4575"/>
                    <a:pt x="8568" y="4484"/>
                    <a:pt x="9048" y="4484"/>
                  </a:cubicBezTo>
                  <a:cubicBezTo>
                    <a:pt x="9053" y="4484"/>
                    <a:pt x="9059" y="4484"/>
                    <a:pt x="9065" y="4484"/>
                  </a:cubicBezTo>
                  <a:cubicBezTo>
                    <a:pt x="9390" y="4484"/>
                    <a:pt x="9712" y="4530"/>
                    <a:pt x="10025" y="4619"/>
                  </a:cubicBezTo>
                  <a:lnTo>
                    <a:pt x="10025" y="1"/>
                  </a:lnTo>
                  <a:lnTo>
                    <a:pt x="5634" y="1"/>
                  </a:lnTo>
                  <a:lnTo>
                    <a:pt x="5634" y="1995"/>
                  </a:lnTo>
                  <a:cubicBezTo>
                    <a:pt x="6223" y="2178"/>
                    <a:pt x="6627" y="2724"/>
                    <a:pt x="6627" y="3342"/>
                  </a:cubicBezTo>
                  <a:lnTo>
                    <a:pt x="5798" y="3342"/>
                  </a:lnTo>
                  <a:cubicBezTo>
                    <a:pt x="5793" y="3026"/>
                    <a:pt x="5535" y="2772"/>
                    <a:pt x="5220" y="2772"/>
                  </a:cubicBezTo>
                  <a:cubicBezTo>
                    <a:pt x="4903" y="2772"/>
                    <a:pt x="4644" y="3026"/>
                    <a:pt x="4639" y="3342"/>
                  </a:cubicBezTo>
                  <a:lnTo>
                    <a:pt x="3811" y="3342"/>
                  </a:lnTo>
                  <a:cubicBezTo>
                    <a:pt x="3811" y="2724"/>
                    <a:pt x="4215" y="2178"/>
                    <a:pt x="4805" y="1995"/>
                  </a:cubicBezTo>
                  <a:lnTo>
                    <a:pt x="4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a:off x="5891272" y="3963373"/>
              <a:ext cx="48451" cy="45734"/>
            </a:xfrm>
            <a:custGeom>
              <a:rect b="b" l="l" r="r" t="t"/>
              <a:pathLst>
                <a:path extrusionOk="0" h="1851" w="1961">
                  <a:moveTo>
                    <a:pt x="0" y="0"/>
                  </a:moveTo>
                  <a:lnTo>
                    <a:pt x="0" y="1851"/>
                  </a:lnTo>
                  <a:lnTo>
                    <a:pt x="1960" y="1851"/>
                  </a:lnTo>
                  <a:lnTo>
                    <a:pt x="1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9"/>
            <p:cNvSpPr/>
            <p:nvPr/>
          </p:nvSpPr>
          <p:spPr>
            <a:xfrm>
              <a:off x="5891272" y="3903557"/>
              <a:ext cx="247717" cy="105550"/>
            </a:xfrm>
            <a:custGeom>
              <a:rect b="b" l="l" r="r" t="t"/>
              <a:pathLst>
                <a:path extrusionOk="0" h="4272" w="10026">
                  <a:moveTo>
                    <a:pt x="1200" y="1"/>
                  </a:moveTo>
                  <a:cubicBezTo>
                    <a:pt x="719" y="1"/>
                    <a:pt x="259" y="122"/>
                    <a:pt x="0" y="314"/>
                  </a:cubicBezTo>
                  <a:lnTo>
                    <a:pt x="0" y="1593"/>
                  </a:lnTo>
                  <a:lnTo>
                    <a:pt x="2789" y="1593"/>
                  </a:lnTo>
                  <a:lnTo>
                    <a:pt x="2789" y="4272"/>
                  </a:lnTo>
                  <a:lnTo>
                    <a:pt x="10025" y="4272"/>
                  </a:lnTo>
                  <a:lnTo>
                    <a:pt x="10025" y="187"/>
                  </a:lnTo>
                  <a:cubicBezTo>
                    <a:pt x="9758" y="67"/>
                    <a:pt x="9412" y="1"/>
                    <a:pt x="9048" y="1"/>
                  </a:cubicBezTo>
                  <a:cubicBezTo>
                    <a:pt x="8625" y="1"/>
                    <a:pt x="8222" y="91"/>
                    <a:pt x="7945" y="251"/>
                  </a:cubicBezTo>
                  <a:lnTo>
                    <a:pt x="7740" y="369"/>
                  </a:lnTo>
                  <a:lnTo>
                    <a:pt x="7534" y="251"/>
                  </a:lnTo>
                  <a:cubicBezTo>
                    <a:pt x="7259" y="91"/>
                    <a:pt x="6856" y="1"/>
                    <a:pt x="6432" y="1"/>
                  </a:cubicBezTo>
                  <a:cubicBezTo>
                    <a:pt x="6009" y="1"/>
                    <a:pt x="5607" y="91"/>
                    <a:pt x="5331" y="251"/>
                  </a:cubicBezTo>
                  <a:lnTo>
                    <a:pt x="5124" y="369"/>
                  </a:lnTo>
                  <a:lnTo>
                    <a:pt x="4918" y="251"/>
                  </a:lnTo>
                  <a:cubicBezTo>
                    <a:pt x="4643" y="91"/>
                    <a:pt x="4240" y="1"/>
                    <a:pt x="3816" y="1"/>
                  </a:cubicBezTo>
                  <a:cubicBezTo>
                    <a:pt x="3393" y="1"/>
                    <a:pt x="2991" y="91"/>
                    <a:pt x="2715" y="251"/>
                  </a:cubicBezTo>
                  <a:lnTo>
                    <a:pt x="2508" y="369"/>
                  </a:lnTo>
                  <a:lnTo>
                    <a:pt x="2303" y="251"/>
                  </a:lnTo>
                  <a:cubicBezTo>
                    <a:pt x="2027" y="91"/>
                    <a:pt x="1625" y="1"/>
                    <a:pt x="1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9"/>
            <p:cNvSpPr/>
            <p:nvPr/>
          </p:nvSpPr>
          <p:spPr>
            <a:xfrm>
              <a:off x="5891272" y="4029515"/>
              <a:ext cx="247717" cy="88058"/>
            </a:xfrm>
            <a:custGeom>
              <a:rect b="b" l="l" r="r" t="t"/>
              <a:pathLst>
                <a:path extrusionOk="0" h="3564" w="10026">
                  <a:moveTo>
                    <a:pt x="0" y="1"/>
                  </a:moveTo>
                  <a:lnTo>
                    <a:pt x="0" y="893"/>
                  </a:lnTo>
                  <a:lnTo>
                    <a:pt x="3617" y="893"/>
                  </a:lnTo>
                  <a:lnTo>
                    <a:pt x="3617" y="3563"/>
                  </a:lnTo>
                  <a:lnTo>
                    <a:pt x="6986" y="3563"/>
                  </a:lnTo>
                  <a:lnTo>
                    <a:pt x="6986" y="1464"/>
                  </a:lnTo>
                  <a:lnTo>
                    <a:pt x="7815" y="1464"/>
                  </a:lnTo>
                  <a:lnTo>
                    <a:pt x="7815" y="3563"/>
                  </a:lnTo>
                  <a:lnTo>
                    <a:pt x="10025" y="3563"/>
                  </a:lnTo>
                  <a:lnTo>
                    <a:pt x="10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9"/>
            <p:cNvSpPr/>
            <p:nvPr/>
          </p:nvSpPr>
          <p:spPr>
            <a:xfrm>
              <a:off x="5891272" y="4072037"/>
              <a:ext cx="68909" cy="45536"/>
            </a:xfrm>
            <a:custGeom>
              <a:rect b="b" l="l" r="r" t="t"/>
              <a:pathLst>
                <a:path extrusionOk="0" h="1843" w="2789">
                  <a:moveTo>
                    <a:pt x="0" y="0"/>
                  </a:moveTo>
                  <a:lnTo>
                    <a:pt x="0" y="1842"/>
                  </a:lnTo>
                  <a:lnTo>
                    <a:pt x="2789" y="1842"/>
                  </a:lnTo>
                  <a:lnTo>
                    <a:pt x="2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5915189" y="2117995"/>
            <a:ext cx="199859" cy="345287"/>
            <a:chOff x="5915189" y="2117995"/>
            <a:chExt cx="199859" cy="345287"/>
          </a:xfrm>
        </p:grpSpPr>
        <p:sp>
          <p:nvSpPr>
            <p:cNvPr id="1178" name="Google Shape;1178;p69"/>
            <p:cNvSpPr/>
            <p:nvPr/>
          </p:nvSpPr>
          <p:spPr>
            <a:xfrm>
              <a:off x="5915189" y="2364823"/>
              <a:ext cx="199810" cy="98459"/>
            </a:xfrm>
            <a:custGeom>
              <a:rect b="b" l="l" r="r" t="t"/>
              <a:pathLst>
                <a:path extrusionOk="0" h="3985" w="8087">
                  <a:moveTo>
                    <a:pt x="5275" y="1427"/>
                  </a:moveTo>
                  <a:lnTo>
                    <a:pt x="5275" y="2250"/>
                  </a:lnTo>
                  <a:lnTo>
                    <a:pt x="2776" y="2250"/>
                  </a:lnTo>
                  <a:lnTo>
                    <a:pt x="2776" y="1427"/>
                  </a:lnTo>
                  <a:close/>
                  <a:moveTo>
                    <a:pt x="1" y="1"/>
                  </a:moveTo>
                  <a:lnTo>
                    <a:pt x="1" y="3985"/>
                  </a:lnTo>
                  <a:lnTo>
                    <a:pt x="8086" y="3985"/>
                  </a:lnTo>
                  <a:lnTo>
                    <a:pt x="80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9"/>
            <p:cNvSpPr/>
            <p:nvPr/>
          </p:nvSpPr>
          <p:spPr>
            <a:xfrm>
              <a:off x="5915189" y="2190240"/>
              <a:ext cx="199859" cy="102240"/>
            </a:xfrm>
            <a:custGeom>
              <a:rect b="b" l="l" r="r" t="t"/>
              <a:pathLst>
                <a:path extrusionOk="0" h="4138" w="8089">
                  <a:moveTo>
                    <a:pt x="1" y="0"/>
                  </a:moveTo>
                  <a:lnTo>
                    <a:pt x="1" y="4136"/>
                  </a:lnTo>
                  <a:lnTo>
                    <a:pt x="2882" y="4136"/>
                  </a:lnTo>
                  <a:lnTo>
                    <a:pt x="2882" y="2996"/>
                  </a:lnTo>
                  <a:lnTo>
                    <a:pt x="3706" y="2996"/>
                  </a:lnTo>
                  <a:lnTo>
                    <a:pt x="3706" y="4136"/>
                  </a:lnTo>
                  <a:lnTo>
                    <a:pt x="4575" y="4136"/>
                  </a:lnTo>
                  <a:lnTo>
                    <a:pt x="4575" y="2996"/>
                  </a:lnTo>
                  <a:lnTo>
                    <a:pt x="5399" y="2996"/>
                  </a:lnTo>
                  <a:lnTo>
                    <a:pt x="5399" y="4136"/>
                  </a:lnTo>
                  <a:lnTo>
                    <a:pt x="8086" y="4136"/>
                  </a:lnTo>
                  <a:lnTo>
                    <a:pt x="8088" y="0"/>
                  </a:lnTo>
                  <a:close/>
                  <a:moveTo>
                    <a:pt x="2882" y="4136"/>
                  </a:moveTo>
                  <a:lnTo>
                    <a:pt x="2882" y="4138"/>
                  </a:lnTo>
                  <a:lnTo>
                    <a:pt x="3706" y="4138"/>
                  </a:lnTo>
                  <a:lnTo>
                    <a:pt x="3706" y="4136"/>
                  </a:lnTo>
                  <a:close/>
                  <a:moveTo>
                    <a:pt x="4575" y="4136"/>
                  </a:moveTo>
                  <a:lnTo>
                    <a:pt x="4575" y="4138"/>
                  </a:lnTo>
                  <a:lnTo>
                    <a:pt x="5399" y="4138"/>
                  </a:lnTo>
                  <a:lnTo>
                    <a:pt x="5399" y="41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9"/>
            <p:cNvSpPr/>
            <p:nvPr/>
          </p:nvSpPr>
          <p:spPr>
            <a:xfrm>
              <a:off x="5915189" y="2117995"/>
              <a:ext cx="199859" cy="51910"/>
            </a:xfrm>
            <a:custGeom>
              <a:rect b="b" l="l" r="r" t="t"/>
              <a:pathLst>
                <a:path extrusionOk="0" h="2101" w="8089">
                  <a:moveTo>
                    <a:pt x="1" y="0"/>
                  </a:moveTo>
                  <a:lnTo>
                    <a:pt x="1" y="2101"/>
                  </a:lnTo>
                  <a:lnTo>
                    <a:pt x="8088" y="2101"/>
                  </a:lnTo>
                  <a:lnTo>
                    <a:pt x="8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9"/>
            <p:cNvSpPr/>
            <p:nvPr/>
          </p:nvSpPr>
          <p:spPr>
            <a:xfrm>
              <a:off x="5915189" y="2312814"/>
              <a:ext cx="199859" cy="31700"/>
            </a:xfrm>
            <a:custGeom>
              <a:rect b="b" l="l" r="r" t="t"/>
              <a:pathLst>
                <a:path extrusionOk="0" h="1283" w="8089">
                  <a:moveTo>
                    <a:pt x="1" y="0"/>
                  </a:moveTo>
                  <a:lnTo>
                    <a:pt x="1" y="1283"/>
                  </a:lnTo>
                  <a:lnTo>
                    <a:pt x="8088" y="1283"/>
                  </a:lnTo>
                  <a:lnTo>
                    <a:pt x="8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69"/>
          <p:cNvGrpSpPr/>
          <p:nvPr/>
        </p:nvGrpSpPr>
        <p:grpSpPr>
          <a:xfrm>
            <a:off x="5842499" y="1566573"/>
            <a:ext cx="345238" cy="345238"/>
            <a:chOff x="5842499" y="1566573"/>
            <a:chExt cx="345238" cy="345238"/>
          </a:xfrm>
        </p:grpSpPr>
        <p:sp>
          <p:nvSpPr>
            <p:cNvPr id="1183" name="Google Shape;1183;p69"/>
            <p:cNvSpPr/>
            <p:nvPr/>
          </p:nvSpPr>
          <p:spPr>
            <a:xfrm>
              <a:off x="5842499" y="1566573"/>
              <a:ext cx="345238" cy="345238"/>
            </a:xfrm>
            <a:custGeom>
              <a:rect b="b" l="l" r="r" t="t"/>
              <a:pathLst>
                <a:path extrusionOk="0" h="13973" w="13973">
                  <a:moveTo>
                    <a:pt x="6987" y="3028"/>
                  </a:moveTo>
                  <a:cubicBezTo>
                    <a:pt x="9168" y="3028"/>
                    <a:pt x="10945" y="4805"/>
                    <a:pt x="10945" y="6986"/>
                  </a:cubicBezTo>
                  <a:cubicBezTo>
                    <a:pt x="10945" y="9167"/>
                    <a:pt x="9168" y="10944"/>
                    <a:pt x="6987" y="10944"/>
                  </a:cubicBezTo>
                  <a:cubicBezTo>
                    <a:pt x="4804" y="10944"/>
                    <a:pt x="3029" y="9167"/>
                    <a:pt x="3029" y="6986"/>
                  </a:cubicBezTo>
                  <a:cubicBezTo>
                    <a:pt x="3029" y="4805"/>
                    <a:pt x="4806" y="3028"/>
                    <a:pt x="6987" y="3028"/>
                  </a:cubicBezTo>
                  <a:close/>
                  <a:moveTo>
                    <a:pt x="6577" y="0"/>
                  </a:moveTo>
                  <a:lnTo>
                    <a:pt x="6577" y="1325"/>
                  </a:lnTo>
                  <a:cubicBezTo>
                    <a:pt x="3772" y="1525"/>
                    <a:pt x="1524" y="3773"/>
                    <a:pt x="1324" y="6577"/>
                  </a:cubicBezTo>
                  <a:lnTo>
                    <a:pt x="0" y="6577"/>
                  </a:lnTo>
                  <a:lnTo>
                    <a:pt x="0" y="7395"/>
                  </a:lnTo>
                  <a:lnTo>
                    <a:pt x="1324" y="7395"/>
                  </a:lnTo>
                  <a:cubicBezTo>
                    <a:pt x="1526" y="10200"/>
                    <a:pt x="3772" y="12446"/>
                    <a:pt x="6577" y="12648"/>
                  </a:cubicBezTo>
                  <a:lnTo>
                    <a:pt x="6577" y="13973"/>
                  </a:lnTo>
                  <a:lnTo>
                    <a:pt x="7396" y="13973"/>
                  </a:lnTo>
                  <a:lnTo>
                    <a:pt x="7396" y="12649"/>
                  </a:lnTo>
                  <a:cubicBezTo>
                    <a:pt x="10198" y="12447"/>
                    <a:pt x="12446" y="10201"/>
                    <a:pt x="12648" y="7397"/>
                  </a:cubicBezTo>
                  <a:lnTo>
                    <a:pt x="13973" y="7397"/>
                  </a:lnTo>
                  <a:lnTo>
                    <a:pt x="13973" y="6577"/>
                  </a:lnTo>
                  <a:lnTo>
                    <a:pt x="12648" y="6577"/>
                  </a:lnTo>
                  <a:cubicBezTo>
                    <a:pt x="12448" y="3773"/>
                    <a:pt x="10200" y="1525"/>
                    <a:pt x="7396" y="1325"/>
                  </a:cubicBezTo>
                  <a:lnTo>
                    <a:pt x="73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9"/>
            <p:cNvSpPr/>
            <p:nvPr/>
          </p:nvSpPr>
          <p:spPr>
            <a:xfrm>
              <a:off x="5993289" y="1718969"/>
              <a:ext cx="42052" cy="40471"/>
            </a:xfrm>
            <a:custGeom>
              <a:rect b="b" l="l" r="r" t="t"/>
              <a:pathLst>
                <a:path extrusionOk="0" h="1638" w="1702">
                  <a:moveTo>
                    <a:pt x="884" y="0"/>
                  </a:moveTo>
                  <a:cubicBezTo>
                    <a:pt x="551" y="0"/>
                    <a:pt x="254" y="199"/>
                    <a:pt x="127" y="505"/>
                  </a:cubicBezTo>
                  <a:cubicBezTo>
                    <a:pt x="0" y="811"/>
                    <a:pt x="70" y="1164"/>
                    <a:pt x="303" y="1397"/>
                  </a:cubicBezTo>
                  <a:cubicBezTo>
                    <a:pt x="460" y="1554"/>
                    <a:pt x="670" y="1637"/>
                    <a:pt x="884" y="1637"/>
                  </a:cubicBezTo>
                  <a:cubicBezTo>
                    <a:pt x="989" y="1637"/>
                    <a:pt x="1095" y="1617"/>
                    <a:pt x="1197" y="1575"/>
                  </a:cubicBezTo>
                  <a:cubicBezTo>
                    <a:pt x="1503" y="1448"/>
                    <a:pt x="1702" y="1150"/>
                    <a:pt x="1702" y="818"/>
                  </a:cubicBezTo>
                  <a:cubicBezTo>
                    <a:pt x="1702" y="366"/>
                    <a:pt x="1336" y="0"/>
                    <a:pt x="8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5937574" y="1661647"/>
              <a:ext cx="155089" cy="155114"/>
            </a:xfrm>
            <a:custGeom>
              <a:rect b="b" l="l" r="r" t="t"/>
              <a:pathLst>
                <a:path extrusionOk="0" h="6278" w="6277">
                  <a:moveTo>
                    <a:pt x="3548" y="846"/>
                  </a:moveTo>
                  <a:lnTo>
                    <a:pt x="3548" y="1551"/>
                  </a:lnTo>
                  <a:cubicBezTo>
                    <a:pt x="4125" y="1702"/>
                    <a:pt x="4575" y="2152"/>
                    <a:pt x="4726" y="2729"/>
                  </a:cubicBezTo>
                  <a:lnTo>
                    <a:pt x="5431" y="2729"/>
                  </a:lnTo>
                  <a:lnTo>
                    <a:pt x="5431" y="3547"/>
                  </a:lnTo>
                  <a:lnTo>
                    <a:pt x="4726" y="3547"/>
                  </a:lnTo>
                  <a:cubicBezTo>
                    <a:pt x="4575" y="4124"/>
                    <a:pt x="4125" y="4575"/>
                    <a:pt x="3548" y="4725"/>
                  </a:cubicBezTo>
                  <a:lnTo>
                    <a:pt x="3548" y="5431"/>
                  </a:lnTo>
                  <a:lnTo>
                    <a:pt x="2729" y="5431"/>
                  </a:lnTo>
                  <a:lnTo>
                    <a:pt x="2729" y="4725"/>
                  </a:lnTo>
                  <a:cubicBezTo>
                    <a:pt x="2152" y="4575"/>
                    <a:pt x="1702" y="4124"/>
                    <a:pt x="1552" y="3547"/>
                  </a:cubicBezTo>
                  <a:lnTo>
                    <a:pt x="846" y="3547"/>
                  </a:lnTo>
                  <a:lnTo>
                    <a:pt x="846" y="2729"/>
                  </a:lnTo>
                  <a:lnTo>
                    <a:pt x="1552" y="2729"/>
                  </a:lnTo>
                  <a:cubicBezTo>
                    <a:pt x="1702" y="2152"/>
                    <a:pt x="2152" y="1702"/>
                    <a:pt x="2729" y="1551"/>
                  </a:cubicBezTo>
                  <a:lnTo>
                    <a:pt x="2729" y="846"/>
                  </a:lnTo>
                  <a:close/>
                  <a:moveTo>
                    <a:pt x="3139" y="0"/>
                  </a:moveTo>
                  <a:cubicBezTo>
                    <a:pt x="1408" y="0"/>
                    <a:pt x="1" y="1408"/>
                    <a:pt x="1" y="3138"/>
                  </a:cubicBezTo>
                  <a:cubicBezTo>
                    <a:pt x="1" y="4869"/>
                    <a:pt x="1408" y="6278"/>
                    <a:pt x="3139" y="6278"/>
                  </a:cubicBezTo>
                  <a:cubicBezTo>
                    <a:pt x="4869" y="6278"/>
                    <a:pt x="6277" y="4869"/>
                    <a:pt x="6277" y="3138"/>
                  </a:cubicBezTo>
                  <a:cubicBezTo>
                    <a:pt x="6277" y="1408"/>
                    <a:pt x="4869" y="0"/>
                    <a:pt x="3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9"/>
          <p:cNvGrpSpPr/>
          <p:nvPr/>
        </p:nvGrpSpPr>
        <p:grpSpPr>
          <a:xfrm>
            <a:off x="5104017" y="3772310"/>
            <a:ext cx="330339" cy="345263"/>
            <a:chOff x="5104017" y="3772310"/>
            <a:chExt cx="330339" cy="345263"/>
          </a:xfrm>
        </p:grpSpPr>
        <p:sp>
          <p:nvSpPr>
            <p:cNvPr id="1187" name="Google Shape;1187;p69"/>
            <p:cNvSpPr/>
            <p:nvPr/>
          </p:nvSpPr>
          <p:spPr>
            <a:xfrm>
              <a:off x="5104017" y="4059090"/>
              <a:ext cx="157288" cy="58483"/>
            </a:xfrm>
            <a:custGeom>
              <a:rect b="b" l="l" r="r" t="t"/>
              <a:pathLst>
                <a:path extrusionOk="0" h="2367" w="6366">
                  <a:moveTo>
                    <a:pt x="1" y="0"/>
                  </a:moveTo>
                  <a:lnTo>
                    <a:pt x="1" y="2366"/>
                  </a:lnTo>
                  <a:lnTo>
                    <a:pt x="6366" y="2366"/>
                  </a:lnTo>
                  <a:lnTo>
                    <a:pt x="6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9"/>
            <p:cNvSpPr/>
            <p:nvPr/>
          </p:nvSpPr>
          <p:spPr>
            <a:xfrm>
              <a:off x="5281589" y="4059090"/>
              <a:ext cx="152766" cy="58483"/>
            </a:xfrm>
            <a:custGeom>
              <a:rect b="b" l="l" r="r" t="t"/>
              <a:pathLst>
                <a:path extrusionOk="0" h="2367" w="6183">
                  <a:moveTo>
                    <a:pt x="0" y="0"/>
                  </a:moveTo>
                  <a:lnTo>
                    <a:pt x="0" y="2366"/>
                  </a:lnTo>
                  <a:lnTo>
                    <a:pt x="6182" y="2366"/>
                  </a:lnTo>
                  <a:lnTo>
                    <a:pt x="61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p:nvPr/>
          </p:nvSpPr>
          <p:spPr>
            <a:xfrm>
              <a:off x="5286037" y="3949414"/>
              <a:ext cx="143056" cy="89392"/>
            </a:xfrm>
            <a:custGeom>
              <a:rect b="b" l="l" r="r" t="t"/>
              <a:pathLst>
                <a:path extrusionOk="0" h="3618" w="5790">
                  <a:moveTo>
                    <a:pt x="2032" y="1909"/>
                  </a:moveTo>
                  <a:cubicBezTo>
                    <a:pt x="2263" y="1909"/>
                    <a:pt x="2433" y="2097"/>
                    <a:pt x="2443" y="2320"/>
                  </a:cubicBezTo>
                  <a:cubicBezTo>
                    <a:pt x="2453" y="2543"/>
                    <a:pt x="2248" y="2731"/>
                    <a:pt x="2032" y="2731"/>
                  </a:cubicBezTo>
                  <a:cubicBezTo>
                    <a:pt x="1803" y="2731"/>
                    <a:pt x="1632" y="2543"/>
                    <a:pt x="1621" y="2320"/>
                  </a:cubicBezTo>
                  <a:cubicBezTo>
                    <a:pt x="1611" y="2097"/>
                    <a:pt x="1818" y="1909"/>
                    <a:pt x="2032" y="1909"/>
                  </a:cubicBezTo>
                  <a:close/>
                  <a:moveTo>
                    <a:pt x="3756" y="1909"/>
                  </a:moveTo>
                  <a:cubicBezTo>
                    <a:pt x="3985" y="1909"/>
                    <a:pt x="4157" y="2097"/>
                    <a:pt x="4167" y="2320"/>
                  </a:cubicBezTo>
                  <a:cubicBezTo>
                    <a:pt x="4175" y="2543"/>
                    <a:pt x="3970" y="2731"/>
                    <a:pt x="3756" y="2731"/>
                  </a:cubicBezTo>
                  <a:cubicBezTo>
                    <a:pt x="3525" y="2731"/>
                    <a:pt x="3355" y="2543"/>
                    <a:pt x="3345" y="2320"/>
                  </a:cubicBezTo>
                  <a:cubicBezTo>
                    <a:pt x="3335" y="2097"/>
                    <a:pt x="3540" y="1909"/>
                    <a:pt x="3756" y="1909"/>
                  </a:cubicBezTo>
                  <a:close/>
                  <a:moveTo>
                    <a:pt x="2895" y="0"/>
                  </a:moveTo>
                  <a:cubicBezTo>
                    <a:pt x="1298" y="0"/>
                    <a:pt x="0" y="1329"/>
                    <a:pt x="0" y="2959"/>
                  </a:cubicBezTo>
                  <a:lnTo>
                    <a:pt x="0" y="3618"/>
                  </a:lnTo>
                  <a:lnTo>
                    <a:pt x="5790" y="3618"/>
                  </a:lnTo>
                  <a:lnTo>
                    <a:pt x="5790" y="2959"/>
                  </a:lnTo>
                  <a:cubicBezTo>
                    <a:pt x="5790" y="1327"/>
                    <a:pt x="4490" y="0"/>
                    <a:pt x="28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9"/>
            <p:cNvSpPr/>
            <p:nvPr/>
          </p:nvSpPr>
          <p:spPr>
            <a:xfrm>
              <a:off x="5116840" y="3990008"/>
              <a:ext cx="132062" cy="48797"/>
            </a:xfrm>
            <a:custGeom>
              <a:rect b="b" l="l" r="r" t="t"/>
              <a:pathLst>
                <a:path extrusionOk="0" h="1975" w="5345">
                  <a:moveTo>
                    <a:pt x="2673" y="1"/>
                  </a:moveTo>
                  <a:cubicBezTo>
                    <a:pt x="2012" y="4"/>
                    <a:pt x="1373" y="242"/>
                    <a:pt x="873" y="674"/>
                  </a:cubicBezTo>
                  <a:cubicBezTo>
                    <a:pt x="471" y="1023"/>
                    <a:pt x="170" y="1471"/>
                    <a:pt x="0" y="1975"/>
                  </a:cubicBezTo>
                  <a:lnTo>
                    <a:pt x="5345" y="1975"/>
                  </a:lnTo>
                  <a:cubicBezTo>
                    <a:pt x="4951" y="811"/>
                    <a:pt x="3881" y="1"/>
                    <a:pt x="2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9"/>
            <p:cNvSpPr/>
            <p:nvPr/>
          </p:nvSpPr>
          <p:spPr>
            <a:xfrm>
              <a:off x="5304222" y="3881147"/>
              <a:ext cx="117064" cy="43757"/>
            </a:xfrm>
            <a:custGeom>
              <a:rect b="b" l="l" r="r" t="t"/>
              <a:pathLst>
                <a:path extrusionOk="0" h="1771" w="4738">
                  <a:moveTo>
                    <a:pt x="0" y="0"/>
                  </a:moveTo>
                  <a:lnTo>
                    <a:pt x="0" y="1770"/>
                  </a:lnTo>
                  <a:lnTo>
                    <a:pt x="4737" y="1770"/>
                  </a:lnTo>
                  <a:lnTo>
                    <a:pt x="4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9"/>
            <p:cNvSpPr/>
            <p:nvPr/>
          </p:nvSpPr>
          <p:spPr>
            <a:xfrm>
              <a:off x="5304222" y="3772310"/>
              <a:ext cx="117064" cy="43757"/>
            </a:xfrm>
            <a:custGeom>
              <a:rect b="b" l="l" r="r" t="t"/>
              <a:pathLst>
                <a:path extrusionOk="0" h="1771" w="4738">
                  <a:moveTo>
                    <a:pt x="0" y="1"/>
                  </a:moveTo>
                  <a:lnTo>
                    <a:pt x="0" y="1771"/>
                  </a:lnTo>
                  <a:lnTo>
                    <a:pt x="4737" y="1771"/>
                  </a:lnTo>
                  <a:lnTo>
                    <a:pt x="47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9"/>
            <p:cNvSpPr/>
            <p:nvPr/>
          </p:nvSpPr>
          <p:spPr>
            <a:xfrm>
              <a:off x="5104017" y="3816092"/>
              <a:ext cx="208680" cy="65080"/>
            </a:xfrm>
            <a:custGeom>
              <a:rect b="b" l="l" r="r" t="t"/>
              <a:pathLst>
                <a:path extrusionOk="0" h="2634" w="8446">
                  <a:moveTo>
                    <a:pt x="1" y="0"/>
                  </a:moveTo>
                  <a:lnTo>
                    <a:pt x="1" y="2633"/>
                  </a:lnTo>
                  <a:lnTo>
                    <a:pt x="7304" y="2633"/>
                  </a:lnTo>
                  <a:lnTo>
                    <a:pt x="7304" y="1812"/>
                  </a:lnTo>
                  <a:lnTo>
                    <a:pt x="8446" y="1812"/>
                  </a:lnTo>
                  <a:lnTo>
                    <a:pt x="8446" y="822"/>
                  </a:lnTo>
                  <a:lnTo>
                    <a:pt x="7304" y="822"/>
                  </a:lnTo>
                  <a:lnTo>
                    <a:pt x="7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9"/>
            <p:cNvSpPr/>
            <p:nvPr/>
          </p:nvSpPr>
          <p:spPr>
            <a:xfrm>
              <a:off x="5332981" y="3836352"/>
              <a:ext cx="62955" cy="24510"/>
            </a:xfrm>
            <a:custGeom>
              <a:rect b="b" l="l" r="r" t="t"/>
              <a:pathLst>
                <a:path extrusionOk="0" h="992" w="2548">
                  <a:moveTo>
                    <a:pt x="0" y="0"/>
                  </a:moveTo>
                  <a:lnTo>
                    <a:pt x="0" y="992"/>
                  </a:lnTo>
                  <a:lnTo>
                    <a:pt x="2548" y="992"/>
                  </a:lnTo>
                  <a:lnTo>
                    <a:pt x="2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9"/>
          <p:cNvGrpSpPr/>
          <p:nvPr/>
        </p:nvGrpSpPr>
        <p:grpSpPr>
          <a:xfrm>
            <a:off x="5107155" y="3220888"/>
            <a:ext cx="324113" cy="345238"/>
            <a:chOff x="5107155" y="3220888"/>
            <a:chExt cx="324113" cy="345238"/>
          </a:xfrm>
        </p:grpSpPr>
        <p:sp>
          <p:nvSpPr>
            <p:cNvPr id="1196" name="Google Shape;1196;p69"/>
            <p:cNvSpPr/>
            <p:nvPr/>
          </p:nvSpPr>
          <p:spPr>
            <a:xfrm>
              <a:off x="5111429" y="3360980"/>
              <a:ext cx="108515" cy="205146"/>
            </a:xfrm>
            <a:custGeom>
              <a:rect b="b" l="l" r="r" t="t"/>
              <a:pathLst>
                <a:path extrusionOk="0" h="8303" w="4392">
                  <a:moveTo>
                    <a:pt x="2712" y="2358"/>
                  </a:moveTo>
                  <a:lnTo>
                    <a:pt x="2712" y="5886"/>
                  </a:lnTo>
                  <a:lnTo>
                    <a:pt x="1890" y="5886"/>
                  </a:lnTo>
                  <a:lnTo>
                    <a:pt x="1890" y="3178"/>
                  </a:lnTo>
                  <a:lnTo>
                    <a:pt x="1635" y="3178"/>
                  </a:lnTo>
                  <a:lnTo>
                    <a:pt x="1635" y="2358"/>
                  </a:lnTo>
                  <a:close/>
                  <a:moveTo>
                    <a:pt x="0" y="0"/>
                  </a:moveTo>
                  <a:lnTo>
                    <a:pt x="0" y="8303"/>
                  </a:lnTo>
                  <a:lnTo>
                    <a:pt x="4391" y="8303"/>
                  </a:lnTo>
                  <a:lnTo>
                    <a:pt x="43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9"/>
            <p:cNvSpPr/>
            <p:nvPr/>
          </p:nvSpPr>
          <p:spPr>
            <a:xfrm>
              <a:off x="5347731" y="3476265"/>
              <a:ext cx="83536" cy="89861"/>
            </a:xfrm>
            <a:custGeom>
              <a:rect b="b" l="l" r="r" t="t"/>
              <a:pathLst>
                <a:path extrusionOk="0" h="3637" w="3381">
                  <a:moveTo>
                    <a:pt x="1" y="1"/>
                  </a:moveTo>
                  <a:lnTo>
                    <a:pt x="1" y="3637"/>
                  </a:lnTo>
                  <a:lnTo>
                    <a:pt x="3380" y="3637"/>
                  </a:lnTo>
                  <a:lnTo>
                    <a:pt x="33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9"/>
            <p:cNvSpPr/>
            <p:nvPr/>
          </p:nvSpPr>
          <p:spPr>
            <a:xfrm>
              <a:off x="5240180" y="3422724"/>
              <a:ext cx="87316" cy="143402"/>
            </a:xfrm>
            <a:custGeom>
              <a:rect b="b" l="l" r="r" t="t"/>
              <a:pathLst>
                <a:path extrusionOk="0" h="5804" w="3534">
                  <a:moveTo>
                    <a:pt x="0" y="1"/>
                  </a:moveTo>
                  <a:lnTo>
                    <a:pt x="0" y="5804"/>
                  </a:lnTo>
                  <a:lnTo>
                    <a:pt x="3534" y="5804"/>
                  </a:lnTo>
                  <a:lnTo>
                    <a:pt x="3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9"/>
            <p:cNvSpPr/>
            <p:nvPr/>
          </p:nvSpPr>
          <p:spPr>
            <a:xfrm>
              <a:off x="5107155" y="3220888"/>
              <a:ext cx="116644" cy="110912"/>
            </a:xfrm>
            <a:custGeom>
              <a:rect b="b" l="l" r="r" t="t"/>
              <a:pathLst>
                <a:path extrusionOk="0" h="4489" w="4721">
                  <a:moveTo>
                    <a:pt x="2361" y="0"/>
                  </a:moveTo>
                  <a:lnTo>
                    <a:pt x="1632" y="1478"/>
                  </a:lnTo>
                  <a:lnTo>
                    <a:pt x="0" y="1716"/>
                  </a:lnTo>
                  <a:lnTo>
                    <a:pt x="1180" y="2866"/>
                  </a:lnTo>
                  <a:lnTo>
                    <a:pt x="901" y="4489"/>
                  </a:lnTo>
                  <a:lnTo>
                    <a:pt x="901" y="4489"/>
                  </a:lnTo>
                  <a:lnTo>
                    <a:pt x="2359" y="3722"/>
                  </a:lnTo>
                  <a:lnTo>
                    <a:pt x="3820" y="4489"/>
                  </a:lnTo>
                  <a:lnTo>
                    <a:pt x="3541" y="2864"/>
                  </a:lnTo>
                  <a:lnTo>
                    <a:pt x="4720" y="1716"/>
                  </a:lnTo>
                  <a:lnTo>
                    <a:pt x="3089" y="1478"/>
                  </a:lnTo>
                  <a:lnTo>
                    <a:pt x="2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9"/>
          <p:cNvGrpSpPr/>
          <p:nvPr/>
        </p:nvGrpSpPr>
        <p:grpSpPr>
          <a:xfrm>
            <a:off x="5096580" y="2695459"/>
            <a:ext cx="345263" cy="293204"/>
            <a:chOff x="5096580" y="2695459"/>
            <a:chExt cx="345263" cy="293204"/>
          </a:xfrm>
        </p:grpSpPr>
        <p:sp>
          <p:nvSpPr>
            <p:cNvPr id="1201" name="Google Shape;1201;p69"/>
            <p:cNvSpPr/>
            <p:nvPr/>
          </p:nvSpPr>
          <p:spPr>
            <a:xfrm>
              <a:off x="5206256" y="2845408"/>
              <a:ext cx="21891" cy="36617"/>
            </a:xfrm>
            <a:custGeom>
              <a:rect b="b" l="l" r="r" t="t"/>
              <a:pathLst>
                <a:path extrusionOk="0" h="1482" w="886">
                  <a:moveTo>
                    <a:pt x="0" y="1"/>
                  </a:moveTo>
                  <a:lnTo>
                    <a:pt x="0" y="1481"/>
                  </a:lnTo>
                  <a:lnTo>
                    <a:pt x="885" y="1481"/>
                  </a:lnTo>
                  <a:lnTo>
                    <a:pt x="8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9"/>
            <p:cNvSpPr/>
            <p:nvPr/>
          </p:nvSpPr>
          <p:spPr>
            <a:xfrm>
              <a:off x="5298415" y="2827347"/>
              <a:ext cx="79855" cy="54678"/>
            </a:xfrm>
            <a:custGeom>
              <a:rect b="b" l="l" r="r" t="t"/>
              <a:pathLst>
                <a:path extrusionOk="0" h="2213" w="3232">
                  <a:moveTo>
                    <a:pt x="3231" y="1"/>
                  </a:moveTo>
                  <a:lnTo>
                    <a:pt x="3029" y="199"/>
                  </a:lnTo>
                  <a:cubicBezTo>
                    <a:pt x="2349" y="860"/>
                    <a:pt x="1438" y="1230"/>
                    <a:pt x="490" y="1230"/>
                  </a:cubicBezTo>
                  <a:cubicBezTo>
                    <a:pt x="488" y="1230"/>
                    <a:pt x="486" y="1230"/>
                    <a:pt x="483" y="1230"/>
                  </a:cubicBezTo>
                  <a:cubicBezTo>
                    <a:pt x="216" y="1230"/>
                    <a:pt x="1" y="1446"/>
                    <a:pt x="1" y="1711"/>
                  </a:cubicBezTo>
                  <a:lnTo>
                    <a:pt x="1" y="2212"/>
                  </a:lnTo>
                  <a:lnTo>
                    <a:pt x="3231" y="2212"/>
                  </a:lnTo>
                  <a:lnTo>
                    <a:pt x="3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9"/>
            <p:cNvSpPr/>
            <p:nvPr/>
          </p:nvSpPr>
          <p:spPr>
            <a:xfrm>
              <a:off x="5160103" y="2758067"/>
              <a:ext cx="218192" cy="123958"/>
            </a:xfrm>
            <a:custGeom>
              <a:rect b="b" l="l" r="r" t="t"/>
              <a:pathLst>
                <a:path extrusionOk="0" h="5017" w="8831">
                  <a:moveTo>
                    <a:pt x="4416" y="994"/>
                  </a:moveTo>
                  <a:cubicBezTo>
                    <a:pt x="4647" y="994"/>
                    <a:pt x="4818" y="1184"/>
                    <a:pt x="4828" y="1408"/>
                  </a:cubicBezTo>
                  <a:cubicBezTo>
                    <a:pt x="4839" y="1630"/>
                    <a:pt x="4631" y="1820"/>
                    <a:pt x="4416" y="1820"/>
                  </a:cubicBezTo>
                  <a:cubicBezTo>
                    <a:pt x="4185" y="1820"/>
                    <a:pt x="4012" y="1630"/>
                    <a:pt x="4003" y="1408"/>
                  </a:cubicBezTo>
                  <a:cubicBezTo>
                    <a:pt x="3993" y="1184"/>
                    <a:pt x="4200" y="994"/>
                    <a:pt x="4416" y="994"/>
                  </a:cubicBezTo>
                  <a:close/>
                  <a:moveTo>
                    <a:pt x="1" y="1"/>
                  </a:moveTo>
                  <a:lnTo>
                    <a:pt x="1" y="5016"/>
                  </a:lnTo>
                  <a:lnTo>
                    <a:pt x="1041" y="5016"/>
                  </a:lnTo>
                  <a:lnTo>
                    <a:pt x="1041" y="2709"/>
                  </a:lnTo>
                  <a:lnTo>
                    <a:pt x="3579" y="2709"/>
                  </a:lnTo>
                  <a:lnTo>
                    <a:pt x="3579" y="5016"/>
                  </a:lnTo>
                  <a:lnTo>
                    <a:pt x="4773" y="5016"/>
                  </a:lnTo>
                  <a:lnTo>
                    <a:pt x="4773" y="4515"/>
                  </a:lnTo>
                  <a:cubicBezTo>
                    <a:pt x="4773" y="3792"/>
                    <a:pt x="5359" y="3207"/>
                    <a:pt x="6081" y="3207"/>
                  </a:cubicBezTo>
                  <a:cubicBezTo>
                    <a:pt x="6084" y="3207"/>
                    <a:pt x="6086" y="3207"/>
                    <a:pt x="6088" y="3207"/>
                  </a:cubicBezTo>
                  <a:cubicBezTo>
                    <a:pt x="6822" y="3207"/>
                    <a:pt x="7526" y="2921"/>
                    <a:pt x="8052" y="2409"/>
                  </a:cubicBezTo>
                  <a:lnTo>
                    <a:pt x="8831" y="1654"/>
                  </a:lnTo>
                  <a:lnTo>
                    <a:pt x="8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9"/>
            <p:cNvSpPr/>
            <p:nvPr/>
          </p:nvSpPr>
          <p:spPr>
            <a:xfrm>
              <a:off x="5096580" y="2695459"/>
              <a:ext cx="345263" cy="293204"/>
            </a:xfrm>
            <a:custGeom>
              <a:rect b="b" l="l" r="r" t="t"/>
              <a:pathLst>
                <a:path extrusionOk="0" h="11867" w="13974">
                  <a:moveTo>
                    <a:pt x="12229" y="1709"/>
                  </a:moveTo>
                  <a:lnTo>
                    <a:pt x="12229" y="8377"/>
                  </a:lnTo>
                  <a:lnTo>
                    <a:pt x="1745" y="8377"/>
                  </a:lnTo>
                  <a:lnTo>
                    <a:pt x="1745" y="1709"/>
                  </a:lnTo>
                  <a:close/>
                  <a:moveTo>
                    <a:pt x="0" y="1"/>
                  </a:moveTo>
                  <a:lnTo>
                    <a:pt x="0" y="10084"/>
                  </a:lnTo>
                  <a:lnTo>
                    <a:pt x="5465" y="10084"/>
                  </a:lnTo>
                  <a:lnTo>
                    <a:pt x="5465" y="11041"/>
                  </a:lnTo>
                  <a:lnTo>
                    <a:pt x="1046" y="11041"/>
                  </a:lnTo>
                  <a:lnTo>
                    <a:pt x="1046" y="11866"/>
                  </a:lnTo>
                  <a:lnTo>
                    <a:pt x="12927" y="11866"/>
                  </a:lnTo>
                  <a:lnTo>
                    <a:pt x="12927" y="11041"/>
                  </a:lnTo>
                  <a:lnTo>
                    <a:pt x="8509" y="11041"/>
                  </a:lnTo>
                  <a:lnTo>
                    <a:pt x="8509" y="10084"/>
                  </a:lnTo>
                  <a:lnTo>
                    <a:pt x="13973" y="10084"/>
                  </a:lnTo>
                  <a:lnTo>
                    <a:pt x="139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9"/>
          <p:cNvGrpSpPr/>
          <p:nvPr/>
        </p:nvGrpSpPr>
        <p:grpSpPr>
          <a:xfrm>
            <a:off x="5107748" y="2117995"/>
            <a:ext cx="322927" cy="345287"/>
            <a:chOff x="5107748" y="2117995"/>
            <a:chExt cx="322927" cy="345287"/>
          </a:xfrm>
        </p:grpSpPr>
        <p:sp>
          <p:nvSpPr>
            <p:cNvPr id="1206" name="Google Shape;1206;p69"/>
            <p:cNvSpPr/>
            <p:nvPr/>
          </p:nvSpPr>
          <p:spPr>
            <a:xfrm>
              <a:off x="5346051" y="2131782"/>
              <a:ext cx="84623" cy="198722"/>
            </a:xfrm>
            <a:custGeom>
              <a:rect b="b" l="l" r="r" t="t"/>
              <a:pathLst>
                <a:path extrusionOk="0" h="8043" w="3425">
                  <a:moveTo>
                    <a:pt x="3424" y="0"/>
                  </a:moveTo>
                  <a:lnTo>
                    <a:pt x="0" y="2051"/>
                  </a:lnTo>
                  <a:lnTo>
                    <a:pt x="0" y="3333"/>
                  </a:lnTo>
                  <a:lnTo>
                    <a:pt x="1806" y="3333"/>
                  </a:lnTo>
                  <a:lnTo>
                    <a:pt x="1806" y="8043"/>
                  </a:lnTo>
                  <a:lnTo>
                    <a:pt x="3424" y="7115"/>
                  </a:lnTo>
                  <a:lnTo>
                    <a:pt x="3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9"/>
            <p:cNvSpPr/>
            <p:nvPr/>
          </p:nvSpPr>
          <p:spPr>
            <a:xfrm>
              <a:off x="5159732" y="2117995"/>
              <a:ext cx="254314" cy="48526"/>
            </a:xfrm>
            <a:custGeom>
              <a:rect b="b" l="l" r="r" t="t"/>
              <a:pathLst>
                <a:path extrusionOk="0" h="1964" w="10293">
                  <a:moveTo>
                    <a:pt x="3511" y="0"/>
                  </a:moveTo>
                  <a:lnTo>
                    <a:pt x="0" y="1964"/>
                  </a:lnTo>
                  <a:lnTo>
                    <a:pt x="7016" y="1964"/>
                  </a:lnTo>
                  <a:lnTo>
                    <a:pt x="10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9"/>
            <p:cNvSpPr/>
            <p:nvPr/>
          </p:nvSpPr>
          <p:spPr>
            <a:xfrm>
              <a:off x="5152196" y="2186855"/>
              <a:ext cx="173496" cy="38470"/>
            </a:xfrm>
            <a:custGeom>
              <a:rect b="b" l="l" r="r" t="t"/>
              <a:pathLst>
                <a:path extrusionOk="0" h="1557" w="7022">
                  <a:moveTo>
                    <a:pt x="1" y="0"/>
                  </a:moveTo>
                  <a:lnTo>
                    <a:pt x="1" y="1556"/>
                  </a:lnTo>
                  <a:lnTo>
                    <a:pt x="809" y="1104"/>
                  </a:lnTo>
                  <a:lnTo>
                    <a:pt x="7021" y="1104"/>
                  </a:lnTo>
                  <a:lnTo>
                    <a:pt x="70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9"/>
            <p:cNvSpPr/>
            <p:nvPr/>
          </p:nvSpPr>
          <p:spPr>
            <a:xfrm>
              <a:off x="5115259" y="2234466"/>
              <a:ext cx="234375" cy="34936"/>
            </a:xfrm>
            <a:custGeom>
              <a:rect b="b" l="l" r="r" t="t"/>
              <a:pathLst>
                <a:path extrusionOk="0" h="1414" w="9486">
                  <a:moveTo>
                    <a:pt x="2518" y="1"/>
                  </a:moveTo>
                  <a:lnTo>
                    <a:pt x="1" y="1413"/>
                  </a:lnTo>
                  <a:lnTo>
                    <a:pt x="7020" y="1413"/>
                  </a:lnTo>
                  <a:lnTo>
                    <a:pt x="94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9"/>
            <p:cNvSpPr/>
            <p:nvPr/>
          </p:nvSpPr>
          <p:spPr>
            <a:xfrm>
              <a:off x="5107748" y="2289762"/>
              <a:ext cx="173521" cy="173521"/>
            </a:xfrm>
            <a:custGeom>
              <a:rect b="b" l="l" r="r" t="t"/>
              <a:pathLst>
                <a:path extrusionOk="0" h="7023" w="7023">
                  <a:moveTo>
                    <a:pt x="5129" y="1474"/>
                  </a:moveTo>
                  <a:cubicBezTo>
                    <a:pt x="5360" y="1474"/>
                    <a:pt x="5532" y="1663"/>
                    <a:pt x="5542" y="1887"/>
                  </a:cubicBezTo>
                  <a:cubicBezTo>
                    <a:pt x="5550" y="2109"/>
                    <a:pt x="5345" y="2298"/>
                    <a:pt x="5129" y="2298"/>
                  </a:cubicBezTo>
                  <a:cubicBezTo>
                    <a:pt x="4898" y="2298"/>
                    <a:pt x="4727" y="2109"/>
                    <a:pt x="4717" y="1887"/>
                  </a:cubicBezTo>
                  <a:cubicBezTo>
                    <a:pt x="4706" y="1663"/>
                    <a:pt x="4914" y="1474"/>
                    <a:pt x="5129" y="1474"/>
                  </a:cubicBezTo>
                  <a:close/>
                  <a:moveTo>
                    <a:pt x="1784" y="1476"/>
                  </a:moveTo>
                  <a:cubicBezTo>
                    <a:pt x="2015" y="1476"/>
                    <a:pt x="2186" y="1664"/>
                    <a:pt x="2197" y="1887"/>
                  </a:cubicBezTo>
                  <a:cubicBezTo>
                    <a:pt x="2207" y="2111"/>
                    <a:pt x="2000" y="2299"/>
                    <a:pt x="1784" y="2299"/>
                  </a:cubicBezTo>
                  <a:cubicBezTo>
                    <a:pt x="1555" y="2299"/>
                    <a:pt x="1384" y="2111"/>
                    <a:pt x="1373" y="1887"/>
                  </a:cubicBezTo>
                  <a:cubicBezTo>
                    <a:pt x="1363" y="1664"/>
                    <a:pt x="1570" y="1476"/>
                    <a:pt x="1784" y="1476"/>
                  </a:cubicBezTo>
                  <a:close/>
                  <a:moveTo>
                    <a:pt x="3457" y="3176"/>
                  </a:moveTo>
                  <a:cubicBezTo>
                    <a:pt x="3688" y="3176"/>
                    <a:pt x="3859" y="3364"/>
                    <a:pt x="3869" y="3588"/>
                  </a:cubicBezTo>
                  <a:cubicBezTo>
                    <a:pt x="3879" y="3811"/>
                    <a:pt x="3672" y="3999"/>
                    <a:pt x="3457" y="3999"/>
                  </a:cubicBezTo>
                  <a:cubicBezTo>
                    <a:pt x="3226" y="3999"/>
                    <a:pt x="3054" y="3811"/>
                    <a:pt x="3046" y="3588"/>
                  </a:cubicBezTo>
                  <a:cubicBezTo>
                    <a:pt x="3036" y="3364"/>
                    <a:pt x="3241" y="3176"/>
                    <a:pt x="3457" y="3176"/>
                  </a:cubicBezTo>
                  <a:close/>
                  <a:moveTo>
                    <a:pt x="5129" y="4878"/>
                  </a:moveTo>
                  <a:cubicBezTo>
                    <a:pt x="5360" y="4878"/>
                    <a:pt x="5532" y="5066"/>
                    <a:pt x="5542" y="5288"/>
                  </a:cubicBezTo>
                  <a:cubicBezTo>
                    <a:pt x="5550" y="5513"/>
                    <a:pt x="5345" y="5701"/>
                    <a:pt x="5129" y="5701"/>
                  </a:cubicBezTo>
                  <a:cubicBezTo>
                    <a:pt x="4898" y="5701"/>
                    <a:pt x="4727" y="5513"/>
                    <a:pt x="4717" y="5288"/>
                  </a:cubicBezTo>
                  <a:cubicBezTo>
                    <a:pt x="4706" y="5066"/>
                    <a:pt x="4914" y="4878"/>
                    <a:pt x="5129" y="4878"/>
                  </a:cubicBezTo>
                  <a:close/>
                  <a:moveTo>
                    <a:pt x="1784" y="4878"/>
                  </a:moveTo>
                  <a:cubicBezTo>
                    <a:pt x="2015" y="4878"/>
                    <a:pt x="2186" y="5068"/>
                    <a:pt x="2197" y="5290"/>
                  </a:cubicBezTo>
                  <a:cubicBezTo>
                    <a:pt x="2207" y="5513"/>
                    <a:pt x="2000" y="5703"/>
                    <a:pt x="1784" y="5703"/>
                  </a:cubicBezTo>
                  <a:cubicBezTo>
                    <a:pt x="1555" y="5703"/>
                    <a:pt x="1384" y="5513"/>
                    <a:pt x="1373" y="5290"/>
                  </a:cubicBezTo>
                  <a:cubicBezTo>
                    <a:pt x="1363" y="5068"/>
                    <a:pt x="1570" y="4878"/>
                    <a:pt x="1784" y="4878"/>
                  </a:cubicBezTo>
                  <a:close/>
                  <a:moveTo>
                    <a:pt x="0" y="0"/>
                  </a:moveTo>
                  <a:lnTo>
                    <a:pt x="0" y="7023"/>
                  </a:lnTo>
                  <a:lnTo>
                    <a:pt x="7023" y="7023"/>
                  </a:lnTo>
                  <a:lnTo>
                    <a:pt x="70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9"/>
            <p:cNvSpPr/>
            <p:nvPr/>
          </p:nvSpPr>
          <p:spPr>
            <a:xfrm>
              <a:off x="5301553" y="2246103"/>
              <a:ext cx="68761" cy="212855"/>
            </a:xfrm>
            <a:custGeom>
              <a:rect b="b" l="l" r="r" t="t"/>
              <a:pathLst>
                <a:path extrusionOk="0" h="8615" w="2783">
                  <a:moveTo>
                    <a:pt x="1366" y="3582"/>
                  </a:moveTo>
                  <a:cubicBezTo>
                    <a:pt x="1598" y="3582"/>
                    <a:pt x="1769" y="3770"/>
                    <a:pt x="1779" y="3994"/>
                  </a:cubicBezTo>
                  <a:cubicBezTo>
                    <a:pt x="1789" y="4217"/>
                    <a:pt x="1582" y="4405"/>
                    <a:pt x="1366" y="4405"/>
                  </a:cubicBezTo>
                  <a:cubicBezTo>
                    <a:pt x="1135" y="4405"/>
                    <a:pt x="966" y="4217"/>
                    <a:pt x="956" y="3994"/>
                  </a:cubicBezTo>
                  <a:cubicBezTo>
                    <a:pt x="945" y="3770"/>
                    <a:pt x="1152" y="3582"/>
                    <a:pt x="1366" y="3582"/>
                  </a:cubicBezTo>
                  <a:close/>
                  <a:moveTo>
                    <a:pt x="2782" y="1"/>
                  </a:moveTo>
                  <a:lnTo>
                    <a:pt x="0" y="1594"/>
                  </a:lnTo>
                  <a:lnTo>
                    <a:pt x="0" y="8615"/>
                  </a:lnTo>
                  <a:lnTo>
                    <a:pt x="2782" y="7021"/>
                  </a:lnTo>
                  <a:lnTo>
                    <a:pt x="27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69"/>
          <p:cNvGrpSpPr/>
          <p:nvPr/>
        </p:nvGrpSpPr>
        <p:grpSpPr>
          <a:xfrm>
            <a:off x="5098260" y="1566573"/>
            <a:ext cx="341878" cy="345238"/>
            <a:chOff x="5098260" y="1566573"/>
            <a:chExt cx="341878" cy="345238"/>
          </a:xfrm>
        </p:grpSpPr>
        <p:sp>
          <p:nvSpPr>
            <p:cNvPr id="1213" name="Google Shape;1213;p69"/>
            <p:cNvSpPr/>
            <p:nvPr/>
          </p:nvSpPr>
          <p:spPr>
            <a:xfrm>
              <a:off x="5260860" y="1566573"/>
              <a:ext cx="20235" cy="47167"/>
            </a:xfrm>
            <a:custGeom>
              <a:rect b="b" l="l" r="r" t="t"/>
              <a:pathLst>
                <a:path extrusionOk="0" h="1909" w="819">
                  <a:moveTo>
                    <a:pt x="0" y="0"/>
                  </a:moveTo>
                  <a:lnTo>
                    <a:pt x="0" y="1909"/>
                  </a:lnTo>
                  <a:lnTo>
                    <a:pt x="819" y="1909"/>
                  </a:lnTo>
                  <a:lnTo>
                    <a:pt x="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9"/>
            <p:cNvSpPr/>
            <p:nvPr/>
          </p:nvSpPr>
          <p:spPr>
            <a:xfrm>
              <a:off x="5260860" y="1641091"/>
              <a:ext cx="20235" cy="47191"/>
            </a:xfrm>
            <a:custGeom>
              <a:rect b="b" l="l" r="r" t="t"/>
              <a:pathLst>
                <a:path extrusionOk="0" h="1910" w="819">
                  <a:moveTo>
                    <a:pt x="0" y="0"/>
                  </a:moveTo>
                  <a:lnTo>
                    <a:pt x="0" y="1909"/>
                  </a:lnTo>
                  <a:lnTo>
                    <a:pt x="819" y="1909"/>
                  </a:lnTo>
                  <a:lnTo>
                    <a:pt x="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9"/>
            <p:cNvSpPr/>
            <p:nvPr/>
          </p:nvSpPr>
          <p:spPr>
            <a:xfrm>
              <a:off x="5260860" y="1715609"/>
              <a:ext cx="20235" cy="47191"/>
            </a:xfrm>
            <a:custGeom>
              <a:rect b="b" l="l" r="r" t="t"/>
              <a:pathLst>
                <a:path extrusionOk="0" h="1910" w="819">
                  <a:moveTo>
                    <a:pt x="0" y="1"/>
                  </a:moveTo>
                  <a:lnTo>
                    <a:pt x="0" y="1910"/>
                  </a:lnTo>
                  <a:lnTo>
                    <a:pt x="819" y="1910"/>
                  </a:lnTo>
                  <a:lnTo>
                    <a:pt x="8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9"/>
            <p:cNvSpPr/>
            <p:nvPr/>
          </p:nvSpPr>
          <p:spPr>
            <a:xfrm>
              <a:off x="5260860" y="1790151"/>
              <a:ext cx="20235" cy="47167"/>
            </a:xfrm>
            <a:custGeom>
              <a:rect b="b" l="l" r="r" t="t"/>
              <a:pathLst>
                <a:path extrusionOk="0" h="1909" w="819">
                  <a:moveTo>
                    <a:pt x="0" y="0"/>
                  </a:moveTo>
                  <a:lnTo>
                    <a:pt x="0" y="1909"/>
                  </a:lnTo>
                  <a:lnTo>
                    <a:pt x="819" y="1909"/>
                  </a:lnTo>
                  <a:lnTo>
                    <a:pt x="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9"/>
            <p:cNvSpPr/>
            <p:nvPr/>
          </p:nvSpPr>
          <p:spPr>
            <a:xfrm>
              <a:off x="5260860" y="1864620"/>
              <a:ext cx="20235" cy="47191"/>
            </a:xfrm>
            <a:custGeom>
              <a:rect b="b" l="l" r="r" t="t"/>
              <a:pathLst>
                <a:path extrusionOk="0" h="1910" w="819">
                  <a:moveTo>
                    <a:pt x="0" y="1"/>
                  </a:moveTo>
                  <a:lnTo>
                    <a:pt x="0" y="1910"/>
                  </a:lnTo>
                  <a:lnTo>
                    <a:pt x="819" y="1910"/>
                  </a:lnTo>
                  <a:lnTo>
                    <a:pt x="8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9"/>
            <p:cNvSpPr/>
            <p:nvPr/>
          </p:nvSpPr>
          <p:spPr>
            <a:xfrm>
              <a:off x="5098260" y="1569563"/>
              <a:ext cx="46895" cy="101449"/>
            </a:xfrm>
            <a:custGeom>
              <a:rect b="b" l="l" r="r" t="t"/>
              <a:pathLst>
                <a:path extrusionOk="0" h="4106" w="1898">
                  <a:moveTo>
                    <a:pt x="1" y="1"/>
                  </a:moveTo>
                  <a:lnTo>
                    <a:pt x="1" y="4106"/>
                  </a:lnTo>
                  <a:lnTo>
                    <a:pt x="1898" y="4106"/>
                  </a:lnTo>
                  <a:lnTo>
                    <a:pt x="18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9"/>
            <p:cNvSpPr/>
            <p:nvPr/>
          </p:nvSpPr>
          <p:spPr>
            <a:xfrm>
              <a:off x="5393243" y="1777550"/>
              <a:ext cx="46895" cy="101449"/>
            </a:xfrm>
            <a:custGeom>
              <a:rect b="b" l="l" r="r" t="t"/>
              <a:pathLst>
                <a:path extrusionOk="0" h="4106" w="1898">
                  <a:moveTo>
                    <a:pt x="1" y="0"/>
                  </a:moveTo>
                  <a:lnTo>
                    <a:pt x="1" y="4105"/>
                  </a:lnTo>
                  <a:lnTo>
                    <a:pt x="1898" y="4105"/>
                  </a:lnTo>
                  <a:lnTo>
                    <a:pt x="1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9"/>
            <p:cNvSpPr/>
            <p:nvPr/>
          </p:nvSpPr>
          <p:spPr>
            <a:xfrm>
              <a:off x="5330980" y="1799244"/>
              <a:ext cx="20754" cy="20235"/>
            </a:xfrm>
            <a:custGeom>
              <a:rect b="b" l="l" r="r" t="t"/>
              <a:pathLst>
                <a:path extrusionOk="0" h="819" w="840">
                  <a:moveTo>
                    <a:pt x="419" y="0"/>
                  </a:moveTo>
                  <a:cubicBezTo>
                    <a:pt x="205" y="0"/>
                    <a:pt x="1" y="189"/>
                    <a:pt x="9" y="409"/>
                  </a:cubicBezTo>
                  <a:cubicBezTo>
                    <a:pt x="20" y="630"/>
                    <a:pt x="191" y="819"/>
                    <a:pt x="419" y="819"/>
                  </a:cubicBezTo>
                  <a:cubicBezTo>
                    <a:pt x="633" y="819"/>
                    <a:pt x="840" y="630"/>
                    <a:pt x="829" y="409"/>
                  </a:cubicBezTo>
                  <a:cubicBezTo>
                    <a:pt x="819" y="189"/>
                    <a:pt x="650" y="0"/>
                    <a:pt x="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69"/>
          <p:cNvGrpSpPr/>
          <p:nvPr/>
        </p:nvGrpSpPr>
        <p:grpSpPr>
          <a:xfrm>
            <a:off x="4350660" y="3772483"/>
            <a:ext cx="345263" cy="344917"/>
            <a:chOff x="4350660" y="3772483"/>
            <a:chExt cx="345263" cy="344917"/>
          </a:xfrm>
        </p:grpSpPr>
        <p:sp>
          <p:nvSpPr>
            <p:cNvPr id="1222" name="Google Shape;1222;p69"/>
            <p:cNvSpPr/>
            <p:nvPr/>
          </p:nvSpPr>
          <p:spPr>
            <a:xfrm>
              <a:off x="4350660" y="3772483"/>
              <a:ext cx="162477" cy="168110"/>
            </a:xfrm>
            <a:custGeom>
              <a:rect b="b" l="l" r="r" t="t"/>
              <a:pathLst>
                <a:path extrusionOk="0" h="6804" w="6576">
                  <a:moveTo>
                    <a:pt x="3329" y="1046"/>
                  </a:moveTo>
                  <a:cubicBezTo>
                    <a:pt x="3945" y="1046"/>
                    <a:pt x="4445" y="1544"/>
                    <a:pt x="4450" y="2161"/>
                  </a:cubicBezTo>
                  <a:cubicBezTo>
                    <a:pt x="4455" y="2781"/>
                    <a:pt x="3955" y="3287"/>
                    <a:pt x="3335" y="3291"/>
                  </a:cubicBezTo>
                  <a:lnTo>
                    <a:pt x="3335" y="3794"/>
                  </a:lnTo>
                  <a:lnTo>
                    <a:pt x="2517" y="3794"/>
                  </a:lnTo>
                  <a:lnTo>
                    <a:pt x="2517" y="2472"/>
                  </a:lnTo>
                  <a:lnTo>
                    <a:pt x="3320" y="2472"/>
                  </a:lnTo>
                  <a:cubicBezTo>
                    <a:pt x="3323" y="2473"/>
                    <a:pt x="3326" y="2473"/>
                    <a:pt x="3329" y="2473"/>
                  </a:cubicBezTo>
                  <a:cubicBezTo>
                    <a:pt x="3494" y="2473"/>
                    <a:pt x="3631" y="2336"/>
                    <a:pt x="3631" y="2169"/>
                  </a:cubicBezTo>
                  <a:cubicBezTo>
                    <a:pt x="3631" y="2000"/>
                    <a:pt x="3493" y="1865"/>
                    <a:pt x="3326" y="1865"/>
                  </a:cubicBezTo>
                  <a:cubicBezTo>
                    <a:pt x="3324" y="1865"/>
                    <a:pt x="3322" y="1865"/>
                    <a:pt x="3320" y="1865"/>
                  </a:cubicBezTo>
                  <a:lnTo>
                    <a:pt x="2515" y="1865"/>
                  </a:lnTo>
                  <a:lnTo>
                    <a:pt x="2515" y="1046"/>
                  </a:lnTo>
                  <a:lnTo>
                    <a:pt x="3320" y="1046"/>
                  </a:lnTo>
                  <a:cubicBezTo>
                    <a:pt x="3323" y="1046"/>
                    <a:pt x="3326" y="1046"/>
                    <a:pt x="3329" y="1046"/>
                  </a:cubicBezTo>
                  <a:close/>
                  <a:moveTo>
                    <a:pt x="3335" y="4612"/>
                  </a:moveTo>
                  <a:lnTo>
                    <a:pt x="3335" y="5400"/>
                  </a:lnTo>
                  <a:lnTo>
                    <a:pt x="2517" y="5400"/>
                  </a:lnTo>
                  <a:lnTo>
                    <a:pt x="2517" y="4612"/>
                  </a:lnTo>
                  <a:close/>
                  <a:moveTo>
                    <a:pt x="0" y="0"/>
                  </a:moveTo>
                  <a:lnTo>
                    <a:pt x="0" y="6804"/>
                  </a:lnTo>
                  <a:lnTo>
                    <a:pt x="6576" y="6804"/>
                  </a:lnTo>
                  <a:lnTo>
                    <a:pt x="65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9"/>
            <p:cNvSpPr/>
            <p:nvPr/>
          </p:nvSpPr>
          <p:spPr>
            <a:xfrm>
              <a:off x="4407636" y="4015062"/>
              <a:ext cx="45116" cy="46079"/>
            </a:xfrm>
            <a:custGeom>
              <a:rect b="b" l="l" r="r" t="t"/>
              <a:pathLst>
                <a:path extrusionOk="0" h="1865" w="1826">
                  <a:moveTo>
                    <a:pt x="915" y="0"/>
                  </a:moveTo>
                  <a:lnTo>
                    <a:pt x="487" y="615"/>
                  </a:lnTo>
                  <a:lnTo>
                    <a:pt x="0" y="741"/>
                  </a:lnTo>
                  <a:lnTo>
                    <a:pt x="413" y="1145"/>
                  </a:lnTo>
                  <a:lnTo>
                    <a:pt x="338" y="1865"/>
                  </a:lnTo>
                  <a:lnTo>
                    <a:pt x="913" y="1594"/>
                  </a:lnTo>
                  <a:lnTo>
                    <a:pt x="1490" y="1865"/>
                  </a:lnTo>
                  <a:lnTo>
                    <a:pt x="1413" y="1145"/>
                  </a:lnTo>
                  <a:lnTo>
                    <a:pt x="1825" y="741"/>
                  </a:lnTo>
                  <a:lnTo>
                    <a:pt x="1343" y="615"/>
                  </a:lnTo>
                  <a:lnTo>
                    <a:pt x="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9"/>
            <p:cNvSpPr/>
            <p:nvPr/>
          </p:nvSpPr>
          <p:spPr>
            <a:xfrm>
              <a:off x="4350660" y="3960779"/>
              <a:ext cx="162477" cy="156621"/>
            </a:xfrm>
            <a:custGeom>
              <a:rect b="b" l="l" r="r" t="t"/>
              <a:pathLst>
                <a:path extrusionOk="0" h="6339" w="6576">
                  <a:moveTo>
                    <a:pt x="3221" y="763"/>
                  </a:moveTo>
                  <a:lnTo>
                    <a:pt x="4148" y="2096"/>
                  </a:lnTo>
                  <a:lnTo>
                    <a:pt x="5739" y="2514"/>
                  </a:lnTo>
                  <a:lnTo>
                    <a:pt x="4576" y="3651"/>
                  </a:lnTo>
                  <a:lnTo>
                    <a:pt x="4765" y="5421"/>
                  </a:lnTo>
                  <a:lnTo>
                    <a:pt x="3221" y="4697"/>
                  </a:lnTo>
                  <a:lnTo>
                    <a:pt x="1676" y="5421"/>
                  </a:lnTo>
                  <a:lnTo>
                    <a:pt x="1865" y="3651"/>
                  </a:lnTo>
                  <a:lnTo>
                    <a:pt x="702" y="2514"/>
                  </a:lnTo>
                  <a:lnTo>
                    <a:pt x="2293" y="2096"/>
                  </a:lnTo>
                  <a:lnTo>
                    <a:pt x="3221" y="763"/>
                  </a:lnTo>
                  <a:close/>
                  <a:moveTo>
                    <a:pt x="0" y="1"/>
                  </a:moveTo>
                  <a:lnTo>
                    <a:pt x="0" y="6338"/>
                  </a:lnTo>
                  <a:lnTo>
                    <a:pt x="6576" y="6338"/>
                  </a:lnTo>
                  <a:lnTo>
                    <a:pt x="65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9"/>
            <p:cNvSpPr/>
            <p:nvPr/>
          </p:nvSpPr>
          <p:spPr>
            <a:xfrm>
              <a:off x="4533348" y="3772483"/>
              <a:ext cx="162575" cy="168110"/>
            </a:xfrm>
            <a:custGeom>
              <a:rect b="b" l="l" r="r" t="t"/>
              <a:pathLst>
                <a:path extrusionOk="0" h="6804" w="6580">
                  <a:moveTo>
                    <a:pt x="3359" y="853"/>
                  </a:moveTo>
                  <a:lnTo>
                    <a:pt x="4287" y="2187"/>
                  </a:lnTo>
                  <a:lnTo>
                    <a:pt x="5877" y="2604"/>
                  </a:lnTo>
                  <a:lnTo>
                    <a:pt x="4715" y="3741"/>
                  </a:lnTo>
                  <a:lnTo>
                    <a:pt x="4903" y="5511"/>
                  </a:lnTo>
                  <a:lnTo>
                    <a:pt x="3359" y="4787"/>
                  </a:lnTo>
                  <a:lnTo>
                    <a:pt x="1815" y="5511"/>
                  </a:lnTo>
                  <a:lnTo>
                    <a:pt x="1815" y="5511"/>
                  </a:lnTo>
                  <a:lnTo>
                    <a:pt x="2003" y="3741"/>
                  </a:lnTo>
                  <a:lnTo>
                    <a:pt x="841" y="2604"/>
                  </a:lnTo>
                  <a:lnTo>
                    <a:pt x="2431" y="2187"/>
                  </a:lnTo>
                  <a:lnTo>
                    <a:pt x="3359" y="853"/>
                  </a:lnTo>
                  <a:close/>
                  <a:moveTo>
                    <a:pt x="0" y="0"/>
                  </a:moveTo>
                  <a:lnTo>
                    <a:pt x="0" y="6804"/>
                  </a:lnTo>
                  <a:lnTo>
                    <a:pt x="6579" y="6804"/>
                  </a:lnTo>
                  <a:lnTo>
                    <a:pt x="65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9"/>
            <p:cNvSpPr/>
            <p:nvPr/>
          </p:nvSpPr>
          <p:spPr>
            <a:xfrm>
              <a:off x="4593782" y="3828989"/>
              <a:ext cx="45116" cy="46129"/>
            </a:xfrm>
            <a:custGeom>
              <a:rect b="b" l="l" r="r" t="t"/>
              <a:pathLst>
                <a:path extrusionOk="0" h="1867" w="1826">
                  <a:moveTo>
                    <a:pt x="913" y="1"/>
                  </a:moveTo>
                  <a:lnTo>
                    <a:pt x="485" y="615"/>
                  </a:lnTo>
                  <a:lnTo>
                    <a:pt x="1" y="742"/>
                  </a:lnTo>
                  <a:lnTo>
                    <a:pt x="413" y="1146"/>
                  </a:lnTo>
                  <a:lnTo>
                    <a:pt x="336" y="1867"/>
                  </a:lnTo>
                  <a:lnTo>
                    <a:pt x="913" y="1596"/>
                  </a:lnTo>
                  <a:lnTo>
                    <a:pt x="1488" y="1867"/>
                  </a:lnTo>
                  <a:lnTo>
                    <a:pt x="1413" y="1146"/>
                  </a:lnTo>
                  <a:lnTo>
                    <a:pt x="1826" y="742"/>
                  </a:lnTo>
                  <a:lnTo>
                    <a:pt x="1341" y="615"/>
                  </a:lnTo>
                  <a:lnTo>
                    <a:pt x="9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9"/>
            <p:cNvSpPr/>
            <p:nvPr/>
          </p:nvSpPr>
          <p:spPr>
            <a:xfrm>
              <a:off x="4533348" y="3960779"/>
              <a:ext cx="162575" cy="156621"/>
            </a:xfrm>
            <a:custGeom>
              <a:rect b="b" l="l" r="r" t="t"/>
              <a:pathLst>
                <a:path extrusionOk="0" h="6339" w="6580">
                  <a:moveTo>
                    <a:pt x="3415" y="1001"/>
                  </a:moveTo>
                  <a:cubicBezTo>
                    <a:pt x="4030" y="1001"/>
                    <a:pt x="4530" y="1499"/>
                    <a:pt x="4535" y="2115"/>
                  </a:cubicBezTo>
                  <a:cubicBezTo>
                    <a:pt x="4540" y="2735"/>
                    <a:pt x="4040" y="3241"/>
                    <a:pt x="3421" y="3245"/>
                  </a:cubicBezTo>
                  <a:lnTo>
                    <a:pt x="3421" y="3747"/>
                  </a:lnTo>
                  <a:lnTo>
                    <a:pt x="2602" y="3747"/>
                  </a:lnTo>
                  <a:lnTo>
                    <a:pt x="2602" y="2427"/>
                  </a:lnTo>
                  <a:lnTo>
                    <a:pt x="3405" y="2427"/>
                  </a:lnTo>
                  <a:cubicBezTo>
                    <a:pt x="3573" y="2427"/>
                    <a:pt x="3708" y="2291"/>
                    <a:pt x="3708" y="2124"/>
                  </a:cubicBezTo>
                  <a:cubicBezTo>
                    <a:pt x="3708" y="1956"/>
                    <a:pt x="3573" y="1819"/>
                    <a:pt x="3405" y="1819"/>
                  </a:cubicBezTo>
                  <a:lnTo>
                    <a:pt x="2602" y="1819"/>
                  </a:lnTo>
                  <a:lnTo>
                    <a:pt x="2602" y="1001"/>
                  </a:lnTo>
                  <a:lnTo>
                    <a:pt x="3405" y="1001"/>
                  </a:lnTo>
                  <a:cubicBezTo>
                    <a:pt x="3408" y="1001"/>
                    <a:pt x="3412" y="1001"/>
                    <a:pt x="3415" y="1001"/>
                  </a:cubicBezTo>
                  <a:close/>
                  <a:moveTo>
                    <a:pt x="3421" y="4567"/>
                  </a:moveTo>
                  <a:lnTo>
                    <a:pt x="3421" y="5354"/>
                  </a:lnTo>
                  <a:lnTo>
                    <a:pt x="2602" y="5354"/>
                  </a:lnTo>
                  <a:lnTo>
                    <a:pt x="2602" y="4567"/>
                  </a:lnTo>
                  <a:close/>
                  <a:moveTo>
                    <a:pt x="0" y="1"/>
                  </a:moveTo>
                  <a:lnTo>
                    <a:pt x="0" y="6338"/>
                  </a:lnTo>
                  <a:lnTo>
                    <a:pt x="6579" y="6338"/>
                  </a:lnTo>
                  <a:lnTo>
                    <a:pt x="65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69"/>
          <p:cNvGrpSpPr/>
          <p:nvPr/>
        </p:nvGrpSpPr>
        <p:grpSpPr>
          <a:xfrm>
            <a:off x="4350660" y="3241148"/>
            <a:ext cx="345263" cy="304693"/>
            <a:chOff x="4350660" y="3241148"/>
            <a:chExt cx="345263" cy="304693"/>
          </a:xfrm>
        </p:grpSpPr>
        <p:sp>
          <p:nvSpPr>
            <p:cNvPr id="1229" name="Google Shape;1229;p69"/>
            <p:cNvSpPr/>
            <p:nvPr/>
          </p:nvSpPr>
          <p:spPr>
            <a:xfrm>
              <a:off x="4458558" y="3241148"/>
              <a:ext cx="237365" cy="61448"/>
            </a:xfrm>
            <a:custGeom>
              <a:rect b="b" l="l" r="r" t="t"/>
              <a:pathLst>
                <a:path extrusionOk="0" h="2487" w="9607">
                  <a:moveTo>
                    <a:pt x="1" y="0"/>
                  </a:moveTo>
                  <a:lnTo>
                    <a:pt x="1" y="1972"/>
                  </a:lnTo>
                  <a:cubicBezTo>
                    <a:pt x="136" y="1962"/>
                    <a:pt x="273" y="1957"/>
                    <a:pt x="410" y="1957"/>
                  </a:cubicBezTo>
                  <a:cubicBezTo>
                    <a:pt x="1231" y="1957"/>
                    <a:pt x="2041" y="2137"/>
                    <a:pt x="2784" y="2486"/>
                  </a:cubicBezTo>
                  <a:lnTo>
                    <a:pt x="9606" y="2486"/>
                  </a:lnTo>
                  <a:lnTo>
                    <a:pt x="96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9"/>
            <p:cNvSpPr/>
            <p:nvPr/>
          </p:nvSpPr>
          <p:spPr>
            <a:xfrm>
              <a:off x="4558599" y="3322831"/>
              <a:ext cx="137324" cy="60583"/>
            </a:xfrm>
            <a:custGeom>
              <a:rect b="b" l="l" r="r" t="t"/>
              <a:pathLst>
                <a:path extrusionOk="0" h="2452" w="5558">
                  <a:moveTo>
                    <a:pt x="0" y="0"/>
                  </a:moveTo>
                  <a:cubicBezTo>
                    <a:pt x="764" y="654"/>
                    <a:pt x="1337" y="1500"/>
                    <a:pt x="1663" y="2452"/>
                  </a:cubicBezTo>
                  <a:lnTo>
                    <a:pt x="5557" y="2452"/>
                  </a:lnTo>
                  <a:lnTo>
                    <a:pt x="5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9"/>
            <p:cNvSpPr/>
            <p:nvPr/>
          </p:nvSpPr>
          <p:spPr>
            <a:xfrm>
              <a:off x="4602109" y="3403600"/>
              <a:ext cx="93814" cy="60607"/>
            </a:xfrm>
            <a:custGeom>
              <a:rect b="b" l="l" r="r" t="t"/>
              <a:pathLst>
                <a:path extrusionOk="0" h="2453" w="3797">
                  <a:moveTo>
                    <a:pt x="112" y="1"/>
                  </a:moveTo>
                  <a:cubicBezTo>
                    <a:pt x="256" y="816"/>
                    <a:pt x="218" y="1653"/>
                    <a:pt x="1" y="2452"/>
                  </a:cubicBezTo>
                  <a:lnTo>
                    <a:pt x="3796" y="2452"/>
                  </a:lnTo>
                  <a:lnTo>
                    <a:pt x="3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9"/>
            <p:cNvSpPr/>
            <p:nvPr/>
          </p:nvSpPr>
          <p:spPr>
            <a:xfrm>
              <a:off x="4540661" y="3484394"/>
              <a:ext cx="155262" cy="61448"/>
            </a:xfrm>
            <a:custGeom>
              <a:rect b="b" l="l" r="r" t="t"/>
              <a:pathLst>
                <a:path extrusionOk="0" h="2487" w="6284">
                  <a:moveTo>
                    <a:pt x="2193" y="1"/>
                  </a:moveTo>
                  <a:cubicBezTo>
                    <a:pt x="1728" y="1031"/>
                    <a:pt x="964" y="1897"/>
                    <a:pt x="0" y="2486"/>
                  </a:cubicBezTo>
                  <a:lnTo>
                    <a:pt x="6283" y="2486"/>
                  </a:lnTo>
                  <a:lnTo>
                    <a:pt x="62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9"/>
            <p:cNvSpPr/>
            <p:nvPr/>
          </p:nvSpPr>
          <p:spPr>
            <a:xfrm>
              <a:off x="4350660" y="3309712"/>
              <a:ext cx="236130" cy="236130"/>
            </a:xfrm>
            <a:custGeom>
              <a:rect b="b" l="l" r="r" t="t"/>
              <a:pathLst>
                <a:path extrusionOk="0" h="9557" w="9557">
                  <a:moveTo>
                    <a:pt x="5186" y="1950"/>
                  </a:moveTo>
                  <a:lnTo>
                    <a:pt x="5186" y="2767"/>
                  </a:lnTo>
                  <a:lnTo>
                    <a:pt x="6182" y="2767"/>
                  </a:lnTo>
                  <a:lnTo>
                    <a:pt x="6182" y="3585"/>
                  </a:lnTo>
                  <a:lnTo>
                    <a:pt x="4308" y="3585"/>
                  </a:lnTo>
                  <a:cubicBezTo>
                    <a:pt x="4102" y="3590"/>
                    <a:pt x="3938" y="3758"/>
                    <a:pt x="3938" y="3963"/>
                  </a:cubicBezTo>
                  <a:cubicBezTo>
                    <a:pt x="3938" y="4169"/>
                    <a:pt x="4102" y="4337"/>
                    <a:pt x="4308" y="4342"/>
                  </a:cubicBezTo>
                  <a:lnTo>
                    <a:pt x="5248" y="4342"/>
                  </a:lnTo>
                  <a:cubicBezTo>
                    <a:pt x="5908" y="4342"/>
                    <a:pt x="6444" y="4878"/>
                    <a:pt x="6444" y="5538"/>
                  </a:cubicBezTo>
                  <a:cubicBezTo>
                    <a:pt x="6444" y="6199"/>
                    <a:pt x="5908" y="6735"/>
                    <a:pt x="5248" y="6735"/>
                  </a:cubicBezTo>
                  <a:lnTo>
                    <a:pt x="5186" y="6735"/>
                  </a:lnTo>
                  <a:lnTo>
                    <a:pt x="5186" y="7552"/>
                  </a:lnTo>
                  <a:lnTo>
                    <a:pt x="4368" y="7552"/>
                  </a:lnTo>
                  <a:lnTo>
                    <a:pt x="4368" y="6735"/>
                  </a:lnTo>
                  <a:lnTo>
                    <a:pt x="3373" y="6735"/>
                  </a:lnTo>
                  <a:lnTo>
                    <a:pt x="3373" y="5917"/>
                  </a:lnTo>
                  <a:lnTo>
                    <a:pt x="5248" y="5917"/>
                  </a:lnTo>
                  <a:cubicBezTo>
                    <a:pt x="5456" y="5917"/>
                    <a:pt x="5624" y="5747"/>
                    <a:pt x="5624" y="5538"/>
                  </a:cubicBezTo>
                  <a:cubicBezTo>
                    <a:pt x="5624" y="5330"/>
                    <a:pt x="5456" y="5160"/>
                    <a:pt x="5248" y="5160"/>
                  </a:cubicBezTo>
                  <a:lnTo>
                    <a:pt x="4308" y="5160"/>
                  </a:lnTo>
                  <a:cubicBezTo>
                    <a:pt x="3647" y="5160"/>
                    <a:pt x="3111" y="4624"/>
                    <a:pt x="3111" y="3963"/>
                  </a:cubicBezTo>
                  <a:cubicBezTo>
                    <a:pt x="3111" y="3303"/>
                    <a:pt x="3647" y="2767"/>
                    <a:pt x="4308" y="2767"/>
                  </a:cubicBezTo>
                  <a:lnTo>
                    <a:pt x="4368" y="2767"/>
                  </a:lnTo>
                  <a:lnTo>
                    <a:pt x="4368" y="1950"/>
                  </a:lnTo>
                  <a:close/>
                  <a:moveTo>
                    <a:pt x="4778" y="0"/>
                  </a:moveTo>
                  <a:cubicBezTo>
                    <a:pt x="2144" y="0"/>
                    <a:pt x="0" y="2144"/>
                    <a:pt x="0" y="4778"/>
                  </a:cubicBezTo>
                  <a:cubicBezTo>
                    <a:pt x="0" y="7413"/>
                    <a:pt x="2144" y="9556"/>
                    <a:pt x="4778" y="9556"/>
                  </a:cubicBezTo>
                  <a:cubicBezTo>
                    <a:pt x="7413" y="9556"/>
                    <a:pt x="9556" y="7413"/>
                    <a:pt x="9556" y="4778"/>
                  </a:cubicBezTo>
                  <a:cubicBezTo>
                    <a:pt x="9556" y="2145"/>
                    <a:pt x="7413" y="0"/>
                    <a:pt x="4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69"/>
          <p:cNvGrpSpPr/>
          <p:nvPr/>
        </p:nvGrpSpPr>
        <p:grpSpPr>
          <a:xfrm>
            <a:off x="4396221" y="2669417"/>
            <a:ext cx="254092" cy="345287"/>
            <a:chOff x="4396221" y="2669417"/>
            <a:chExt cx="254092" cy="345287"/>
          </a:xfrm>
        </p:grpSpPr>
        <p:sp>
          <p:nvSpPr>
            <p:cNvPr id="1235" name="Google Shape;1235;p69"/>
            <p:cNvSpPr/>
            <p:nvPr/>
          </p:nvSpPr>
          <p:spPr>
            <a:xfrm>
              <a:off x="4396221" y="2669417"/>
              <a:ext cx="254092" cy="241466"/>
            </a:xfrm>
            <a:custGeom>
              <a:rect b="b" l="l" r="r" t="t"/>
              <a:pathLst>
                <a:path extrusionOk="0" h="9773" w="10284">
                  <a:moveTo>
                    <a:pt x="1883" y="2017"/>
                  </a:moveTo>
                  <a:lnTo>
                    <a:pt x="1883" y="3695"/>
                  </a:lnTo>
                  <a:cubicBezTo>
                    <a:pt x="1296" y="3323"/>
                    <a:pt x="894" y="2702"/>
                    <a:pt x="830" y="2017"/>
                  </a:cubicBezTo>
                  <a:close/>
                  <a:moveTo>
                    <a:pt x="9457" y="2017"/>
                  </a:moveTo>
                  <a:cubicBezTo>
                    <a:pt x="9397" y="2712"/>
                    <a:pt x="9012" y="3339"/>
                    <a:pt x="8418" y="3707"/>
                  </a:cubicBezTo>
                  <a:lnTo>
                    <a:pt x="8418" y="2017"/>
                  </a:lnTo>
                  <a:close/>
                  <a:moveTo>
                    <a:pt x="6326" y="3157"/>
                  </a:moveTo>
                  <a:lnTo>
                    <a:pt x="6326" y="3977"/>
                  </a:lnTo>
                  <a:lnTo>
                    <a:pt x="4010" y="3977"/>
                  </a:lnTo>
                  <a:lnTo>
                    <a:pt x="4010" y="3157"/>
                  </a:lnTo>
                  <a:close/>
                  <a:moveTo>
                    <a:pt x="1883" y="0"/>
                  </a:moveTo>
                  <a:lnTo>
                    <a:pt x="1883" y="1197"/>
                  </a:lnTo>
                  <a:lnTo>
                    <a:pt x="0" y="1197"/>
                  </a:lnTo>
                  <a:lnTo>
                    <a:pt x="0" y="1824"/>
                  </a:lnTo>
                  <a:cubicBezTo>
                    <a:pt x="0" y="3066"/>
                    <a:pt x="815" y="4207"/>
                    <a:pt x="1984" y="4660"/>
                  </a:cubicBezTo>
                  <a:cubicBezTo>
                    <a:pt x="2246" y="5693"/>
                    <a:pt x="2998" y="6531"/>
                    <a:pt x="3996" y="6906"/>
                  </a:cubicBezTo>
                  <a:cubicBezTo>
                    <a:pt x="4126" y="7865"/>
                    <a:pt x="4061" y="8839"/>
                    <a:pt x="3806" y="9772"/>
                  </a:cubicBezTo>
                  <a:lnTo>
                    <a:pt x="6497" y="9770"/>
                  </a:lnTo>
                  <a:cubicBezTo>
                    <a:pt x="6235" y="8820"/>
                    <a:pt x="6177" y="7892"/>
                    <a:pt x="6309" y="6906"/>
                  </a:cubicBezTo>
                  <a:cubicBezTo>
                    <a:pt x="7303" y="6531"/>
                    <a:pt x="8051" y="5694"/>
                    <a:pt x="8315" y="4664"/>
                  </a:cubicBezTo>
                  <a:cubicBezTo>
                    <a:pt x="9500" y="4220"/>
                    <a:pt x="10284" y="3087"/>
                    <a:pt x="10284" y="1822"/>
                  </a:cubicBezTo>
                  <a:lnTo>
                    <a:pt x="10284" y="1197"/>
                  </a:lnTo>
                  <a:lnTo>
                    <a:pt x="8418" y="1197"/>
                  </a:lnTo>
                  <a:lnTo>
                    <a:pt x="84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9"/>
            <p:cNvSpPr/>
            <p:nvPr/>
          </p:nvSpPr>
          <p:spPr>
            <a:xfrm>
              <a:off x="4420187" y="2931069"/>
              <a:ext cx="206579" cy="83635"/>
            </a:xfrm>
            <a:custGeom>
              <a:rect b="b" l="l" r="r" t="t"/>
              <a:pathLst>
                <a:path extrusionOk="0" h="3385" w="8361">
                  <a:moveTo>
                    <a:pt x="1997" y="0"/>
                  </a:moveTo>
                  <a:cubicBezTo>
                    <a:pt x="1631" y="67"/>
                    <a:pt x="1364" y="385"/>
                    <a:pt x="1362" y="757"/>
                  </a:cubicBezTo>
                  <a:lnTo>
                    <a:pt x="1362" y="1596"/>
                  </a:lnTo>
                  <a:lnTo>
                    <a:pt x="908" y="1596"/>
                  </a:lnTo>
                  <a:cubicBezTo>
                    <a:pt x="407" y="1596"/>
                    <a:pt x="1" y="2002"/>
                    <a:pt x="1" y="2501"/>
                  </a:cubicBezTo>
                  <a:lnTo>
                    <a:pt x="1" y="3385"/>
                  </a:lnTo>
                  <a:lnTo>
                    <a:pt x="8360" y="3385"/>
                  </a:lnTo>
                  <a:lnTo>
                    <a:pt x="8360" y="2501"/>
                  </a:lnTo>
                  <a:cubicBezTo>
                    <a:pt x="8360" y="2002"/>
                    <a:pt x="7954" y="1596"/>
                    <a:pt x="7455" y="1596"/>
                  </a:cubicBezTo>
                  <a:lnTo>
                    <a:pt x="6999" y="1596"/>
                  </a:lnTo>
                  <a:lnTo>
                    <a:pt x="6999" y="757"/>
                  </a:lnTo>
                  <a:cubicBezTo>
                    <a:pt x="6999" y="385"/>
                    <a:pt x="6732" y="67"/>
                    <a:pt x="6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69"/>
          <p:cNvGrpSpPr/>
          <p:nvPr/>
        </p:nvGrpSpPr>
        <p:grpSpPr>
          <a:xfrm>
            <a:off x="4404127" y="2117995"/>
            <a:ext cx="238378" cy="345287"/>
            <a:chOff x="4404127" y="2117995"/>
            <a:chExt cx="238378" cy="345287"/>
          </a:xfrm>
        </p:grpSpPr>
        <p:sp>
          <p:nvSpPr>
            <p:cNvPr id="1238" name="Google Shape;1238;p69"/>
            <p:cNvSpPr/>
            <p:nvPr/>
          </p:nvSpPr>
          <p:spPr>
            <a:xfrm>
              <a:off x="4404127" y="2384638"/>
              <a:ext cx="238378" cy="78644"/>
            </a:xfrm>
            <a:custGeom>
              <a:rect b="b" l="l" r="r" t="t"/>
              <a:pathLst>
                <a:path extrusionOk="0" h="3183" w="9648">
                  <a:moveTo>
                    <a:pt x="2327" y="1127"/>
                  </a:moveTo>
                  <a:cubicBezTo>
                    <a:pt x="2560" y="1127"/>
                    <a:pt x="2733" y="1317"/>
                    <a:pt x="2743" y="1543"/>
                  </a:cubicBezTo>
                  <a:cubicBezTo>
                    <a:pt x="2751" y="1767"/>
                    <a:pt x="2544" y="1959"/>
                    <a:pt x="2327" y="1959"/>
                  </a:cubicBezTo>
                  <a:cubicBezTo>
                    <a:pt x="2092" y="1959"/>
                    <a:pt x="1919" y="1767"/>
                    <a:pt x="1909" y="1543"/>
                  </a:cubicBezTo>
                  <a:cubicBezTo>
                    <a:pt x="1901" y="1317"/>
                    <a:pt x="2108" y="1127"/>
                    <a:pt x="2327" y="1127"/>
                  </a:cubicBezTo>
                  <a:close/>
                  <a:moveTo>
                    <a:pt x="3991" y="1127"/>
                  </a:moveTo>
                  <a:cubicBezTo>
                    <a:pt x="4224" y="1127"/>
                    <a:pt x="4397" y="1317"/>
                    <a:pt x="4407" y="1543"/>
                  </a:cubicBezTo>
                  <a:cubicBezTo>
                    <a:pt x="4417" y="1767"/>
                    <a:pt x="4208" y="1959"/>
                    <a:pt x="3991" y="1959"/>
                  </a:cubicBezTo>
                  <a:cubicBezTo>
                    <a:pt x="3758" y="1959"/>
                    <a:pt x="3583" y="1767"/>
                    <a:pt x="3575" y="1543"/>
                  </a:cubicBezTo>
                  <a:cubicBezTo>
                    <a:pt x="3565" y="1317"/>
                    <a:pt x="3773" y="1127"/>
                    <a:pt x="3991" y="1127"/>
                  </a:cubicBezTo>
                  <a:close/>
                  <a:moveTo>
                    <a:pt x="7610" y="1127"/>
                  </a:moveTo>
                  <a:lnTo>
                    <a:pt x="7610" y="1959"/>
                  </a:lnTo>
                  <a:lnTo>
                    <a:pt x="5244" y="1959"/>
                  </a:lnTo>
                  <a:lnTo>
                    <a:pt x="5244" y="1127"/>
                  </a:lnTo>
                  <a:close/>
                  <a:moveTo>
                    <a:pt x="0" y="0"/>
                  </a:moveTo>
                  <a:lnTo>
                    <a:pt x="0" y="3183"/>
                  </a:lnTo>
                  <a:lnTo>
                    <a:pt x="9647" y="3183"/>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9"/>
            <p:cNvSpPr/>
            <p:nvPr/>
          </p:nvSpPr>
          <p:spPr>
            <a:xfrm>
              <a:off x="4459522" y="2320844"/>
              <a:ext cx="127515" cy="43263"/>
            </a:xfrm>
            <a:custGeom>
              <a:rect b="b" l="l" r="r" t="t"/>
              <a:pathLst>
                <a:path extrusionOk="0" h="1751" w="5161">
                  <a:moveTo>
                    <a:pt x="1" y="1"/>
                  </a:moveTo>
                  <a:lnTo>
                    <a:pt x="1" y="1750"/>
                  </a:lnTo>
                  <a:lnTo>
                    <a:pt x="5161" y="1750"/>
                  </a:lnTo>
                  <a:lnTo>
                    <a:pt x="51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9"/>
            <p:cNvSpPr/>
            <p:nvPr/>
          </p:nvSpPr>
          <p:spPr>
            <a:xfrm>
              <a:off x="4495150" y="2232564"/>
              <a:ext cx="56284" cy="67699"/>
            </a:xfrm>
            <a:custGeom>
              <a:rect b="b" l="l" r="r" t="t"/>
              <a:pathLst>
                <a:path extrusionOk="0" h="2740" w="2278">
                  <a:moveTo>
                    <a:pt x="0" y="1"/>
                  </a:moveTo>
                  <a:lnTo>
                    <a:pt x="0" y="2740"/>
                  </a:lnTo>
                  <a:lnTo>
                    <a:pt x="2277" y="2740"/>
                  </a:lnTo>
                  <a:lnTo>
                    <a:pt x="2277" y="1"/>
                  </a:lnTo>
                  <a:cubicBezTo>
                    <a:pt x="1914" y="158"/>
                    <a:pt x="1527" y="237"/>
                    <a:pt x="1139" y="237"/>
                  </a:cubicBezTo>
                  <a:cubicBezTo>
                    <a:pt x="751" y="237"/>
                    <a:pt x="363" y="15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9"/>
            <p:cNvSpPr/>
            <p:nvPr/>
          </p:nvSpPr>
          <p:spPr>
            <a:xfrm>
              <a:off x="4469429" y="2117995"/>
              <a:ext cx="103771" cy="99892"/>
            </a:xfrm>
            <a:custGeom>
              <a:rect b="b" l="l" r="r" t="t"/>
              <a:pathLst>
                <a:path extrusionOk="0" h="4043" w="4200">
                  <a:moveTo>
                    <a:pt x="2180" y="0"/>
                  </a:moveTo>
                  <a:cubicBezTo>
                    <a:pt x="1362" y="0"/>
                    <a:pt x="625" y="493"/>
                    <a:pt x="312" y="1248"/>
                  </a:cubicBezTo>
                  <a:cubicBezTo>
                    <a:pt x="1" y="2003"/>
                    <a:pt x="173" y="2873"/>
                    <a:pt x="750" y="3450"/>
                  </a:cubicBezTo>
                  <a:cubicBezTo>
                    <a:pt x="1137" y="3837"/>
                    <a:pt x="1654" y="4042"/>
                    <a:pt x="2180" y="4042"/>
                  </a:cubicBezTo>
                  <a:cubicBezTo>
                    <a:pt x="2441" y="4042"/>
                    <a:pt x="2704" y="3992"/>
                    <a:pt x="2954" y="3888"/>
                  </a:cubicBezTo>
                  <a:cubicBezTo>
                    <a:pt x="3709" y="3575"/>
                    <a:pt x="4200" y="2839"/>
                    <a:pt x="4200" y="2022"/>
                  </a:cubicBezTo>
                  <a:cubicBezTo>
                    <a:pt x="4200" y="906"/>
                    <a:pt x="3296" y="0"/>
                    <a:pt x="2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69"/>
          <p:cNvGrpSpPr/>
          <p:nvPr/>
        </p:nvGrpSpPr>
        <p:grpSpPr>
          <a:xfrm>
            <a:off x="4350660" y="1604499"/>
            <a:ext cx="345263" cy="269411"/>
            <a:chOff x="4350660" y="1604499"/>
            <a:chExt cx="345263" cy="269411"/>
          </a:xfrm>
        </p:grpSpPr>
        <p:sp>
          <p:nvSpPr>
            <p:cNvPr id="1243" name="Google Shape;1243;p69"/>
            <p:cNvSpPr/>
            <p:nvPr/>
          </p:nvSpPr>
          <p:spPr>
            <a:xfrm>
              <a:off x="4350660" y="1768656"/>
              <a:ext cx="217253" cy="105254"/>
            </a:xfrm>
            <a:custGeom>
              <a:rect b="b" l="l" r="r" t="t"/>
              <a:pathLst>
                <a:path extrusionOk="0" h="4260" w="8793">
                  <a:moveTo>
                    <a:pt x="0" y="1"/>
                  </a:moveTo>
                  <a:lnTo>
                    <a:pt x="0" y="4260"/>
                  </a:lnTo>
                  <a:lnTo>
                    <a:pt x="8793" y="4260"/>
                  </a:lnTo>
                  <a:lnTo>
                    <a:pt x="87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9"/>
            <p:cNvSpPr/>
            <p:nvPr/>
          </p:nvSpPr>
          <p:spPr>
            <a:xfrm>
              <a:off x="4470788" y="1663426"/>
              <a:ext cx="225135" cy="84920"/>
            </a:xfrm>
            <a:custGeom>
              <a:rect b="b" l="l" r="r" t="t"/>
              <a:pathLst>
                <a:path extrusionOk="0" h="3437" w="9112">
                  <a:moveTo>
                    <a:pt x="0" y="0"/>
                  </a:moveTo>
                  <a:lnTo>
                    <a:pt x="0" y="3436"/>
                  </a:lnTo>
                  <a:lnTo>
                    <a:pt x="9111" y="3436"/>
                  </a:lnTo>
                  <a:lnTo>
                    <a:pt x="9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9"/>
            <p:cNvSpPr/>
            <p:nvPr/>
          </p:nvSpPr>
          <p:spPr>
            <a:xfrm>
              <a:off x="4502513" y="1604499"/>
              <a:ext cx="69132" cy="38593"/>
            </a:xfrm>
            <a:custGeom>
              <a:rect b="b" l="l" r="r" t="t"/>
              <a:pathLst>
                <a:path extrusionOk="0" h="1562" w="2798">
                  <a:moveTo>
                    <a:pt x="0" y="1"/>
                  </a:moveTo>
                  <a:lnTo>
                    <a:pt x="0" y="1562"/>
                  </a:lnTo>
                  <a:lnTo>
                    <a:pt x="2798" y="1562"/>
                  </a:lnTo>
                  <a:lnTo>
                    <a:pt x="27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9"/>
            <p:cNvSpPr/>
            <p:nvPr/>
          </p:nvSpPr>
          <p:spPr>
            <a:xfrm>
              <a:off x="4377814" y="1709605"/>
              <a:ext cx="69107" cy="38741"/>
            </a:xfrm>
            <a:custGeom>
              <a:rect b="b" l="l" r="r" t="t"/>
              <a:pathLst>
                <a:path extrusionOk="0" h="1568" w="2797">
                  <a:moveTo>
                    <a:pt x="1" y="1"/>
                  </a:moveTo>
                  <a:lnTo>
                    <a:pt x="1" y="1567"/>
                  </a:lnTo>
                  <a:lnTo>
                    <a:pt x="2796" y="1567"/>
                  </a:lnTo>
                  <a:lnTo>
                    <a:pt x="2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9"/>
            <p:cNvSpPr/>
            <p:nvPr/>
          </p:nvSpPr>
          <p:spPr>
            <a:xfrm>
              <a:off x="4597340" y="1604499"/>
              <a:ext cx="69132" cy="38593"/>
            </a:xfrm>
            <a:custGeom>
              <a:rect b="b" l="l" r="r" t="t"/>
              <a:pathLst>
                <a:path extrusionOk="0" h="1562" w="2798">
                  <a:moveTo>
                    <a:pt x="0" y="1"/>
                  </a:moveTo>
                  <a:lnTo>
                    <a:pt x="0" y="1562"/>
                  </a:lnTo>
                  <a:lnTo>
                    <a:pt x="2798" y="1562"/>
                  </a:lnTo>
                  <a:lnTo>
                    <a:pt x="27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9"/>
            <p:cNvSpPr/>
            <p:nvPr/>
          </p:nvSpPr>
          <p:spPr>
            <a:xfrm>
              <a:off x="4588248" y="1768656"/>
              <a:ext cx="107675" cy="105254"/>
            </a:xfrm>
            <a:custGeom>
              <a:rect b="b" l="l" r="r" t="t"/>
              <a:pathLst>
                <a:path extrusionOk="0" h="4260" w="4358">
                  <a:moveTo>
                    <a:pt x="0" y="1"/>
                  </a:moveTo>
                  <a:lnTo>
                    <a:pt x="0" y="4260"/>
                  </a:lnTo>
                  <a:lnTo>
                    <a:pt x="4357" y="4260"/>
                  </a:lnTo>
                  <a:lnTo>
                    <a:pt x="43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69"/>
          <p:cNvGrpSpPr/>
          <p:nvPr/>
        </p:nvGrpSpPr>
        <p:grpSpPr>
          <a:xfrm>
            <a:off x="3604741" y="3772310"/>
            <a:ext cx="345263" cy="345287"/>
            <a:chOff x="3604741" y="3772310"/>
            <a:chExt cx="345263" cy="345287"/>
          </a:xfrm>
        </p:grpSpPr>
        <p:sp>
          <p:nvSpPr>
            <p:cNvPr id="1250" name="Google Shape;1250;p69"/>
            <p:cNvSpPr/>
            <p:nvPr/>
          </p:nvSpPr>
          <p:spPr>
            <a:xfrm>
              <a:off x="3667053" y="3772310"/>
              <a:ext cx="282950" cy="345287"/>
            </a:xfrm>
            <a:custGeom>
              <a:rect b="b" l="l" r="r" t="t"/>
              <a:pathLst>
                <a:path extrusionOk="0" h="13975" w="11452">
                  <a:moveTo>
                    <a:pt x="0" y="1"/>
                  </a:moveTo>
                  <a:lnTo>
                    <a:pt x="0" y="3931"/>
                  </a:lnTo>
                  <a:lnTo>
                    <a:pt x="2296" y="3931"/>
                  </a:lnTo>
                  <a:lnTo>
                    <a:pt x="2296" y="1788"/>
                  </a:lnTo>
                  <a:lnTo>
                    <a:pt x="3119" y="1788"/>
                  </a:lnTo>
                  <a:lnTo>
                    <a:pt x="3119" y="3933"/>
                  </a:lnTo>
                  <a:lnTo>
                    <a:pt x="5208" y="3933"/>
                  </a:lnTo>
                  <a:lnTo>
                    <a:pt x="5208" y="5242"/>
                  </a:lnTo>
                  <a:lnTo>
                    <a:pt x="6223" y="5242"/>
                  </a:lnTo>
                  <a:lnTo>
                    <a:pt x="6223" y="1995"/>
                  </a:lnTo>
                  <a:lnTo>
                    <a:pt x="9774" y="1995"/>
                  </a:lnTo>
                  <a:lnTo>
                    <a:pt x="9774" y="9678"/>
                  </a:lnTo>
                  <a:lnTo>
                    <a:pt x="7045" y="9678"/>
                  </a:lnTo>
                  <a:lnTo>
                    <a:pt x="7045" y="10959"/>
                  </a:lnTo>
                  <a:lnTo>
                    <a:pt x="9774" y="10959"/>
                  </a:lnTo>
                  <a:lnTo>
                    <a:pt x="9774" y="11782"/>
                  </a:lnTo>
                  <a:lnTo>
                    <a:pt x="4167" y="11782"/>
                  </a:lnTo>
                  <a:lnTo>
                    <a:pt x="4167" y="13975"/>
                  </a:lnTo>
                  <a:lnTo>
                    <a:pt x="11451" y="13975"/>
                  </a:lnTo>
                  <a:lnTo>
                    <a:pt x="11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9"/>
            <p:cNvSpPr/>
            <p:nvPr/>
          </p:nvSpPr>
          <p:spPr>
            <a:xfrm>
              <a:off x="3604741" y="3772310"/>
              <a:ext cx="283469" cy="345263"/>
            </a:xfrm>
            <a:custGeom>
              <a:rect b="b" l="l" r="r" t="t"/>
              <a:pathLst>
                <a:path extrusionOk="0" h="13974" w="11473">
                  <a:moveTo>
                    <a:pt x="1" y="1"/>
                  </a:moveTo>
                  <a:lnTo>
                    <a:pt x="1" y="13973"/>
                  </a:lnTo>
                  <a:lnTo>
                    <a:pt x="5866" y="13973"/>
                  </a:lnTo>
                  <a:lnTo>
                    <a:pt x="5866" y="10959"/>
                  </a:lnTo>
                  <a:lnTo>
                    <a:pt x="8745" y="10959"/>
                  </a:lnTo>
                  <a:lnTo>
                    <a:pt x="8745" y="8856"/>
                  </a:lnTo>
                  <a:lnTo>
                    <a:pt x="9692" y="8856"/>
                  </a:lnTo>
                  <a:lnTo>
                    <a:pt x="9692" y="6617"/>
                  </a:lnTo>
                  <a:lnTo>
                    <a:pt x="10514" y="6617"/>
                  </a:lnTo>
                  <a:lnTo>
                    <a:pt x="10514" y="8856"/>
                  </a:lnTo>
                  <a:lnTo>
                    <a:pt x="11472" y="8856"/>
                  </a:lnTo>
                  <a:lnTo>
                    <a:pt x="11472" y="2817"/>
                  </a:lnTo>
                  <a:lnTo>
                    <a:pt x="9569" y="2817"/>
                  </a:lnTo>
                  <a:lnTo>
                    <a:pt x="9569" y="6066"/>
                  </a:lnTo>
                  <a:lnTo>
                    <a:pt x="7730" y="6066"/>
                  </a:lnTo>
                  <a:lnTo>
                    <a:pt x="7730" y="9930"/>
                  </a:lnTo>
                  <a:lnTo>
                    <a:pt x="6908" y="9930"/>
                  </a:lnTo>
                  <a:lnTo>
                    <a:pt x="6908" y="7038"/>
                  </a:lnTo>
                  <a:lnTo>
                    <a:pt x="2522" y="7038"/>
                  </a:lnTo>
                  <a:lnTo>
                    <a:pt x="2522" y="11232"/>
                  </a:lnTo>
                  <a:lnTo>
                    <a:pt x="4029" y="11232"/>
                  </a:lnTo>
                  <a:lnTo>
                    <a:pt x="4029" y="8560"/>
                  </a:lnTo>
                  <a:lnTo>
                    <a:pt x="6220" y="8560"/>
                  </a:lnTo>
                  <a:lnTo>
                    <a:pt x="6220" y="9382"/>
                  </a:lnTo>
                  <a:lnTo>
                    <a:pt x="4852" y="9382"/>
                  </a:lnTo>
                  <a:lnTo>
                    <a:pt x="4852" y="12056"/>
                  </a:lnTo>
                  <a:lnTo>
                    <a:pt x="1699" y="12056"/>
                  </a:lnTo>
                  <a:lnTo>
                    <a:pt x="1699" y="6217"/>
                  </a:lnTo>
                  <a:lnTo>
                    <a:pt x="6907" y="6217"/>
                  </a:lnTo>
                  <a:lnTo>
                    <a:pt x="6907" y="4755"/>
                  </a:lnTo>
                  <a:lnTo>
                    <a:pt x="1699" y="4755"/>
                  </a:lnTo>
                  <a:lnTo>
                    <a:pt x="1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9"/>
          <p:cNvGrpSpPr/>
          <p:nvPr/>
        </p:nvGrpSpPr>
        <p:grpSpPr>
          <a:xfrm>
            <a:off x="3615563" y="3220888"/>
            <a:ext cx="323619" cy="345238"/>
            <a:chOff x="3615563" y="3220888"/>
            <a:chExt cx="323619" cy="345238"/>
          </a:xfrm>
        </p:grpSpPr>
        <p:sp>
          <p:nvSpPr>
            <p:cNvPr id="1253" name="Google Shape;1253;p69"/>
            <p:cNvSpPr/>
            <p:nvPr/>
          </p:nvSpPr>
          <p:spPr>
            <a:xfrm>
              <a:off x="3722546" y="3272231"/>
              <a:ext cx="109751" cy="62510"/>
            </a:xfrm>
            <a:custGeom>
              <a:rect b="b" l="l" r="r" t="t"/>
              <a:pathLst>
                <a:path extrusionOk="0" h="2530" w="4442">
                  <a:moveTo>
                    <a:pt x="0" y="1"/>
                  </a:moveTo>
                  <a:lnTo>
                    <a:pt x="0" y="2529"/>
                  </a:lnTo>
                  <a:lnTo>
                    <a:pt x="4441" y="2529"/>
                  </a:lnTo>
                  <a:lnTo>
                    <a:pt x="44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9"/>
            <p:cNvSpPr/>
            <p:nvPr/>
          </p:nvSpPr>
          <p:spPr>
            <a:xfrm>
              <a:off x="3615563" y="3220888"/>
              <a:ext cx="323619" cy="162477"/>
            </a:xfrm>
            <a:custGeom>
              <a:rect b="b" l="l" r="r" t="t"/>
              <a:pathLst>
                <a:path extrusionOk="0" h="6576" w="13098">
                  <a:moveTo>
                    <a:pt x="2531" y="2710"/>
                  </a:moveTo>
                  <a:lnTo>
                    <a:pt x="2531" y="3948"/>
                  </a:lnTo>
                  <a:lnTo>
                    <a:pt x="1709" y="3948"/>
                  </a:lnTo>
                  <a:lnTo>
                    <a:pt x="1709" y="2710"/>
                  </a:lnTo>
                  <a:close/>
                  <a:moveTo>
                    <a:pt x="11394" y="2710"/>
                  </a:moveTo>
                  <a:lnTo>
                    <a:pt x="11392" y="3948"/>
                  </a:lnTo>
                  <a:lnTo>
                    <a:pt x="10569" y="3948"/>
                  </a:lnTo>
                  <a:lnTo>
                    <a:pt x="10569" y="2710"/>
                  </a:lnTo>
                  <a:close/>
                  <a:moveTo>
                    <a:pt x="9594" y="1255"/>
                  </a:moveTo>
                  <a:lnTo>
                    <a:pt x="9593" y="5429"/>
                  </a:lnTo>
                  <a:lnTo>
                    <a:pt x="3507" y="5429"/>
                  </a:lnTo>
                  <a:lnTo>
                    <a:pt x="3507" y="1255"/>
                  </a:lnTo>
                  <a:close/>
                  <a:moveTo>
                    <a:pt x="1" y="0"/>
                  </a:moveTo>
                  <a:lnTo>
                    <a:pt x="1" y="6576"/>
                  </a:lnTo>
                  <a:lnTo>
                    <a:pt x="13097" y="6576"/>
                  </a:lnTo>
                  <a:lnTo>
                    <a:pt x="1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9"/>
            <p:cNvSpPr/>
            <p:nvPr/>
          </p:nvSpPr>
          <p:spPr>
            <a:xfrm>
              <a:off x="3729094" y="3452027"/>
              <a:ext cx="96631" cy="61695"/>
            </a:xfrm>
            <a:custGeom>
              <a:rect b="b" l="l" r="r" t="t"/>
              <a:pathLst>
                <a:path extrusionOk="0" h="2497" w="3911">
                  <a:moveTo>
                    <a:pt x="1" y="1"/>
                  </a:moveTo>
                  <a:lnTo>
                    <a:pt x="1" y="2497"/>
                  </a:lnTo>
                  <a:lnTo>
                    <a:pt x="3911" y="2497"/>
                  </a:lnTo>
                  <a:lnTo>
                    <a:pt x="39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9"/>
            <p:cNvSpPr/>
            <p:nvPr/>
          </p:nvSpPr>
          <p:spPr>
            <a:xfrm>
              <a:off x="3615563" y="3403650"/>
              <a:ext cx="323619" cy="162477"/>
            </a:xfrm>
            <a:custGeom>
              <a:rect b="b" l="l" r="r" t="t"/>
              <a:pathLst>
                <a:path extrusionOk="0" h="6576" w="13098">
                  <a:moveTo>
                    <a:pt x="11267" y="1639"/>
                  </a:moveTo>
                  <a:cubicBezTo>
                    <a:pt x="11498" y="1639"/>
                    <a:pt x="11669" y="1827"/>
                    <a:pt x="11680" y="2050"/>
                  </a:cubicBezTo>
                  <a:cubicBezTo>
                    <a:pt x="11688" y="2272"/>
                    <a:pt x="11483" y="2461"/>
                    <a:pt x="11267" y="2461"/>
                  </a:cubicBezTo>
                  <a:cubicBezTo>
                    <a:pt x="11038" y="2461"/>
                    <a:pt x="10866" y="2272"/>
                    <a:pt x="10856" y="2050"/>
                  </a:cubicBezTo>
                  <a:cubicBezTo>
                    <a:pt x="10846" y="1827"/>
                    <a:pt x="11053" y="1639"/>
                    <a:pt x="11267" y="1639"/>
                  </a:cubicBezTo>
                  <a:close/>
                  <a:moveTo>
                    <a:pt x="10207" y="2443"/>
                  </a:moveTo>
                  <a:cubicBezTo>
                    <a:pt x="10437" y="2443"/>
                    <a:pt x="10608" y="2632"/>
                    <a:pt x="10618" y="2854"/>
                  </a:cubicBezTo>
                  <a:cubicBezTo>
                    <a:pt x="10628" y="3077"/>
                    <a:pt x="10421" y="3265"/>
                    <a:pt x="10207" y="3265"/>
                  </a:cubicBezTo>
                  <a:cubicBezTo>
                    <a:pt x="9976" y="3265"/>
                    <a:pt x="9805" y="3077"/>
                    <a:pt x="9795" y="2854"/>
                  </a:cubicBezTo>
                  <a:cubicBezTo>
                    <a:pt x="9786" y="2632"/>
                    <a:pt x="9992" y="2443"/>
                    <a:pt x="10207" y="2443"/>
                  </a:cubicBezTo>
                  <a:close/>
                  <a:moveTo>
                    <a:pt x="2707" y="2411"/>
                  </a:moveTo>
                  <a:lnTo>
                    <a:pt x="2707" y="2794"/>
                  </a:lnTo>
                  <a:lnTo>
                    <a:pt x="3093" y="2794"/>
                  </a:lnTo>
                  <a:lnTo>
                    <a:pt x="3093" y="3618"/>
                  </a:lnTo>
                  <a:lnTo>
                    <a:pt x="2707" y="3618"/>
                  </a:lnTo>
                  <a:lnTo>
                    <a:pt x="2707" y="4001"/>
                  </a:lnTo>
                  <a:lnTo>
                    <a:pt x="1886" y="4001"/>
                  </a:lnTo>
                  <a:lnTo>
                    <a:pt x="1886" y="3618"/>
                  </a:lnTo>
                  <a:lnTo>
                    <a:pt x="1500" y="3618"/>
                  </a:lnTo>
                  <a:lnTo>
                    <a:pt x="1500" y="2794"/>
                  </a:lnTo>
                  <a:lnTo>
                    <a:pt x="1886" y="2794"/>
                  </a:lnTo>
                  <a:lnTo>
                    <a:pt x="1886" y="2411"/>
                  </a:lnTo>
                  <a:close/>
                  <a:moveTo>
                    <a:pt x="11267" y="3303"/>
                  </a:moveTo>
                  <a:cubicBezTo>
                    <a:pt x="11498" y="3303"/>
                    <a:pt x="11669" y="3491"/>
                    <a:pt x="11680" y="3714"/>
                  </a:cubicBezTo>
                  <a:cubicBezTo>
                    <a:pt x="11688" y="3936"/>
                    <a:pt x="11483" y="4125"/>
                    <a:pt x="11267" y="4125"/>
                  </a:cubicBezTo>
                  <a:cubicBezTo>
                    <a:pt x="11038" y="4125"/>
                    <a:pt x="10866" y="3936"/>
                    <a:pt x="10856" y="3714"/>
                  </a:cubicBezTo>
                  <a:cubicBezTo>
                    <a:pt x="10846" y="3491"/>
                    <a:pt x="11053" y="3303"/>
                    <a:pt x="11267" y="3303"/>
                  </a:cubicBezTo>
                  <a:close/>
                  <a:moveTo>
                    <a:pt x="10207" y="4107"/>
                  </a:moveTo>
                  <a:cubicBezTo>
                    <a:pt x="10437" y="4107"/>
                    <a:pt x="10608" y="4296"/>
                    <a:pt x="10618" y="4518"/>
                  </a:cubicBezTo>
                  <a:cubicBezTo>
                    <a:pt x="10628" y="4743"/>
                    <a:pt x="10421" y="4931"/>
                    <a:pt x="10207" y="4931"/>
                  </a:cubicBezTo>
                  <a:cubicBezTo>
                    <a:pt x="9976" y="4931"/>
                    <a:pt x="9805" y="4741"/>
                    <a:pt x="9795" y="4518"/>
                  </a:cubicBezTo>
                  <a:cubicBezTo>
                    <a:pt x="9786" y="4296"/>
                    <a:pt x="9992" y="4107"/>
                    <a:pt x="10207" y="4107"/>
                  </a:cubicBezTo>
                  <a:close/>
                  <a:moveTo>
                    <a:pt x="9329" y="1136"/>
                  </a:moveTo>
                  <a:lnTo>
                    <a:pt x="9329" y="5277"/>
                  </a:lnTo>
                  <a:lnTo>
                    <a:pt x="3774" y="5277"/>
                  </a:lnTo>
                  <a:lnTo>
                    <a:pt x="3774" y="1136"/>
                  </a:lnTo>
                  <a:close/>
                  <a:moveTo>
                    <a:pt x="1" y="1"/>
                  </a:moveTo>
                  <a:lnTo>
                    <a:pt x="1" y="6576"/>
                  </a:lnTo>
                  <a:lnTo>
                    <a:pt x="13097" y="6576"/>
                  </a:lnTo>
                  <a:lnTo>
                    <a:pt x="13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9"/>
          <p:cNvGrpSpPr/>
          <p:nvPr/>
        </p:nvGrpSpPr>
        <p:grpSpPr>
          <a:xfrm>
            <a:off x="3620060" y="2669417"/>
            <a:ext cx="314675" cy="345287"/>
            <a:chOff x="3620060" y="2669417"/>
            <a:chExt cx="314675" cy="345287"/>
          </a:xfrm>
        </p:grpSpPr>
        <p:sp>
          <p:nvSpPr>
            <p:cNvPr id="1258" name="Google Shape;1258;p69"/>
            <p:cNvSpPr/>
            <p:nvPr/>
          </p:nvSpPr>
          <p:spPr>
            <a:xfrm>
              <a:off x="3854138" y="2745738"/>
              <a:ext cx="33380" cy="28587"/>
            </a:xfrm>
            <a:custGeom>
              <a:rect b="b" l="l" r="r" t="t"/>
              <a:pathLst>
                <a:path extrusionOk="0" h="1157" w="1351">
                  <a:moveTo>
                    <a:pt x="768" y="0"/>
                  </a:moveTo>
                  <a:cubicBezTo>
                    <a:pt x="626" y="0"/>
                    <a:pt x="481" y="53"/>
                    <a:pt x="363" y="171"/>
                  </a:cubicBezTo>
                  <a:cubicBezTo>
                    <a:pt x="0" y="534"/>
                    <a:pt x="257" y="1157"/>
                    <a:pt x="772" y="1157"/>
                  </a:cubicBezTo>
                  <a:cubicBezTo>
                    <a:pt x="1091" y="1157"/>
                    <a:pt x="1351" y="898"/>
                    <a:pt x="1351" y="578"/>
                  </a:cubicBezTo>
                  <a:cubicBezTo>
                    <a:pt x="1351" y="231"/>
                    <a:pt x="1066" y="0"/>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9"/>
            <p:cNvSpPr/>
            <p:nvPr/>
          </p:nvSpPr>
          <p:spPr>
            <a:xfrm>
              <a:off x="3620060" y="2669417"/>
              <a:ext cx="314675" cy="345287"/>
            </a:xfrm>
            <a:custGeom>
              <a:rect b="b" l="l" r="r" t="t"/>
              <a:pathLst>
                <a:path extrusionOk="0" h="13975" w="12736">
                  <a:moveTo>
                    <a:pt x="3034" y="1861"/>
                  </a:moveTo>
                  <a:lnTo>
                    <a:pt x="3034" y="2281"/>
                  </a:lnTo>
                  <a:lnTo>
                    <a:pt x="3455" y="2281"/>
                  </a:lnTo>
                  <a:lnTo>
                    <a:pt x="3455" y="3104"/>
                  </a:lnTo>
                  <a:lnTo>
                    <a:pt x="3034" y="3104"/>
                  </a:lnTo>
                  <a:lnTo>
                    <a:pt x="3034" y="3524"/>
                  </a:lnTo>
                  <a:lnTo>
                    <a:pt x="2212" y="3524"/>
                  </a:lnTo>
                  <a:lnTo>
                    <a:pt x="2212" y="3104"/>
                  </a:lnTo>
                  <a:lnTo>
                    <a:pt x="1793" y="3104"/>
                  </a:lnTo>
                  <a:lnTo>
                    <a:pt x="1793" y="2281"/>
                  </a:lnTo>
                  <a:lnTo>
                    <a:pt x="2212" y="2281"/>
                  </a:lnTo>
                  <a:lnTo>
                    <a:pt x="2212" y="1861"/>
                  </a:lnTo>
                  <a:close/>
                  <a:moveTo>
                    <a:pt x="2623" y="4231"/>
                  </a:moveTo>
                  <a:cubicBezTo>
                    <a:pt x="2854" y="4231"/>
                    <a:pt x="3025" y="4419"/>
                    <a:pt x="3034" y="4641"/>
                  </a:cubicBezTo>
                  <a:cubicBezTo>
                    <a:pt x="3044" y="4864"/>
                    <a:pt x="2839" y="5052"/>
                    <a:pt x="2623" y="5052"/>
                  </a:cubicBezTo>
                  <a:cubicBezTo>
                    <a:pt x="2394" y="5052"/>
                    <a:pt x="2222" y="4864"/>
                    <a:pt x="2212" y="4641"/>
                  </a:cubicBezTo>
                  <a:cubicBezTo>
                    <a:pt x="2204" y="4419"/>
                    <a:pt x="2409" y="4231"/>
                    <a:pt x="2623" y="4231"/>
                  </a:cubicBezTo>
                  <a:close/>
                  <a:moveTo>
                    <a:pt x="10244" y="2269"/>
                  </a:moveTo>
                  <a:cubicBezTo>
                    <a:pt x="10609" y="2269"/>
                    <a:pt x="10967" y="2411"/>
                    <a:pt x="11236" y="2680"/>
                  </a:cubicBezTo>
                  <a:cubicBezTo>
                    <a:pt x="11636" y="3078"/>
                    <a:pt x="11756" y="3681"/>
                    <a:pt x="11539" y="4205"/>
                  </a:cubicBezTo>
                  <a:cubicBezTo>
                    <a:pt x="11323" y="4727"/>
                    <a:pt x="10811" y="5068"/>
                    <a:pt x="10246" y="5068"/>
                  </a:cubicBezTo>
                  <a:cubicBezTo>
                    <a:pt x="9472" y="5068"/>
                    <a:pt x="8846" y="4441"/>
                    <a:pt x="8846" y="3669"/>
                  </a:cubicBezTo>
                  <a:cubicBezTo>
                    <a:pt x="8846" y="3102"/>
                    <a:pt x="9187" y="2592"/>
                    <a:pt x="9710" y="2375"/>
                  </a:cubicBezTo>
                  <a:cubicBezTo>
                    <a:pt x="9883" y="2304"/>
                    <a:pt x="10064" y="2269"/>
                    <a:pt x="10244" y="2269"/>
                  </a:cubicBezTo>
                  <a:close/>
                  <a:moveTo>
                    <a:pt x="1894" y="5747"/>
                  </a:moveTo>
                  <a:cubicBezTo>
                    <a:pt x="2123" y="5747"/>
                    <a:pt x="2294" y="5936"/>
                    <a:pt x="2305" y="6158"/>
                  </a:cubicBezTo>
                  <a:cubicBezTo>
                    <a:pt x="2315" y="6381"/>
                    <a:pt x="2108" y="6569"/>
                    <a:pt x="1894" y="6569"/>
                  </a:cubicBezTo>
                  <a:cubicBezTo>
                    <a:pt x="1663" y="6569"/>
                    <a:pt x="1493" y="6381"/>
                    <a:pt x="1483" y="6158"/>
                  </a:cubicBezTo>
                  <a:cubicBezTo>
                    <a:pt x="1473" y="5936"/>
                    <a:pt x="1678" y="5747"/>
                    <a:pt x="1894" y="5747"/>
                  </a:cubicBezTo>
                  <a:close/>
                  <a:moveTo>
                    <a:pt x="3354" y="5747"/>
                  </a:moveTo>
                  <a:cubicBezTo>
                    <a:pt x="3585" y="5747"/>
                    <a:pt x="3755" y="5936"/>
                    <a:pt x="3765" y="6158"/>
                  </a:cubicBezTo>
                  <a:cubicBezTo>
                    <a:pt x="3775" y="6381"/>
                    <a:pt x="3570" y="6569"/>
                    <a:pt x="3354" y="6569"/>
                  </a:cubicBezTo>
                  <a:cubicBezTo>
                    <a:pt x="3123" y="6569"/>
                    <a:pt x="2953" y="6381"/>
                    <a:pt x="2943" y="6158"/>
                  </a:cubicBezTo>
                  <a:cubicBezTo>
                    <a:pt x="2933" y="5936"/>
                    <a:pt x="3138" y="5747"/>
                    <a:pt x="3354" y="5747"/>
                  </a:cubicBezTo>
                  <a:close/>
                  <a:moveTo>
                    <a:pt x="3765" y="7725"/>
                  </a:moveTo>
                  <a:lnTo>
                    <a:pt x="3765" y="8546"/>
                  </a:lnTo>
                  <a:lnTo>
                    <a:pt x="1483" y="8546"/>
                  </a:lnTo>
                  <a:lnTo>
                    <a:pt x="1483" y="7725"/>
                  </a:lnTo>
                  <a:close/>
                  <a:moveTo>
                    <a:pt x="2623" y="9729"/>
                  </a:moveTo>
                  <a:cubicBezTo>
                    <a:pt x="2854" y="9729"/>
                    <a:pt x="3025" y="9918"/>
                    <a:pt x="3034" y="10140"/>
                  </a:cubicBezTo>
                  <a:cubicBezTo>
                    <a:pt x="3044" y="10363"/>
                    <a:pt x="2839" y="10551"/>
                    <a:pt x="2623" y="10551"/>
                  </a:cubicBezTo>
                  <a:cubicBezTo>
                    <a:pt x="2394" y="10551"/>
                    <a:pt x="2222" y="10363"/>
                    <a:pt x="2212" y="10140"/>
                  </a:cubicBezTo>
                  <a:cubicBezTo>
                    <a:pt x="2202" y="9918"/>
                    <a:pt x="2409" y="9729"/>
                    <a:pt x="2623" y="9729"/>
                  </a:cubicBezTo>
                  <a:close/>
                  <a:moveTo>
                    <a:pt x="10258" y="0"/>
                  </a:moveTo>
                  <a:cubicBezTo>
                    <a:pt x="8892" y="0"/>
                    <a:pt x="7784" y="1108"/>
                    <a:pt x="7784" y="2476"/>
                  </a:cubicBezTo>
                  <a:lnTo>
                    <a:pt x="7784" y="6292"/>
                  </a:lnTo>
                  <a:cubicBezTo>
                    <a:pt x="7783" y="8283"/>
                    <a:pt x="8512" y="10205"/>
                    <a:pt x="9835" y="11693"/>
                  </a:cubicBezTo>
                  <a:lnTo>
                    <a:pt x="9835" y="12254"/>
                  </a:lnTo>
                  <a:cubicBezTo>
                    <a:pt x="9834" y="12749"/>
                    <a:pt x="9431" y="13151"/>
                    <a:pt x="8937" y="13153"/>
                  </a:cubicBezTo>
                  <a:lnTo>
                    <a:pt x="3864" y="13153"/>
                  </a:lnTo>
                  <a:lnTo>
                    <a:pt x="3864" y="12213"/>
                  </a:lnTo>
                  <a:lnTo>
                    <a:pt x="5246" y="12213"/>
                  </a:lnTo>
                  <a:lnTo>
                    <a:pt x="5246" y="18"/>
                  </a:lnTo>
                  <a:lnTo>
                    <a:pt x="0" y="18"/>
                  </a:lnTo>
                  <a:lnTo>
                    <a:pt x="0" y="12213"/>
                  </a:lnTo>
                  <a:lnTo>
                    <a:pt x="1382" y="12213"/>
                  </a:lnTo>
                  <a:lnTo>
                    <a:pt x="1382" y="13975"/>
                  </a:lnTo>
                  <a:lnTo>
                    <a:pt x="8937" y="13975"/>
                  </a:lnTo>
                  <a:cubicBezTo>
                    <a:pt x="9887" y="13973"/>
                    <a:pt x="10655" y="13204"/>
                    <a:pt x="10657" y="12254"/>
                  </a:cubicBezTo>
                  <a:lnTo>
                    <a:pt x="10657" y="11722"/>
                  </a:lnTo>
                  <a:cubicBezTo>
                    <a:pt x="11996" y="10229"/>
                    <a:pt x="12735" y="8295"/>
                    <a:pt x="12732" y="6292"/>
                  </a:cubicBezTo>
                  <a:lnTo>
                    <a:pt x="12734" y="2476"/>
                  </a:lnTo>
                  <a:cubicBezTo>
                    <a:pt x="12734" y="1108"/>
                    <a:pt x="11626" y="0"/>
                    <a:pt x="102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69"/>
          <p:cNvGrpSpPr/>
          <p:nvPr/>
        </p:nvGrpSpPr>
        <p:grpSpPr>
          <a:xfrm>
            <a:off x="3586383" y="2117995"/>
            <a:ext cx="363744" cy="345287"/>
            <a:chOff x="3586383" y="2117995"/>
            <a:chExt cx="363744" cy="345287"/>
          </a:xfrm>
        </p:grpSpPr>
        <p:sp>
          <p:nvSpPr>
            <p:cNvPr id="1261" name="Google Shape;1261;p69"/>
            <p:cNvSpPr/>
            <p:nvPr/>
          </p:nvSpPr>
          <p:spPr>
            <a:xfrm>
              <a:off x="3665027" y="2256678"/>
              <a:ext cx="224665" cy="144489"/>
            </a:xfrm>
            <a:custGeom>
              <a:rect b="b" l="l" r="r" t="t"/>
              <a:pathLst>
                <a:path extrusionOk="0" h="5848" w="9093">
                  <a:moveTo>
                    <a:pt x="3027" y="1255"/>
                  </a:moveTo>
                  <a:cubicBezTo>
                    <a:pt x="3258" y="1255"/>
                    <a:pt x="3427" y="1444"/>
                    <a:pt x="3438" y="1666"/>
                  </a:cubicBezTo>
                  <a:cubicBezTo>
                    <a:pt x="3448" y="1889"/>
                    <a:pt x="3242" y="2077"/>
                    <a:pt x="3027" y="2077"/>
                  </a:cubicBezTo>
                  <a:cubicBezTo>
                    <a:pt x="2797" y="2077"/>
                    <a:pt x="2626" y="1889"/>
                    <a:pt x="2616" y="1666"/>
                  </a:cubicBezTo>
                  <a:cubicBezTo>
                    <a:pt x="2606" y="1444"/>
                    <a:pt x="2813" y="1255"/>
                    <a:pt x="3027" y="1255"/>
                  </a:cubicBezTo>
                  <a:close/>
                  <a:moveTo>
                    <a:pt x="4547" y="1255"/>
                  </a:moveTo>
                  <a:cubicBezTo>
                    <a:pt x="4776" y="1255"/>
                    <a:pt x="4948" y="1444"/>
                    <a:pt x="4958" y="1666"/>
                  </a:cubicBezTo>
                  <a:cubicBezTo>
                    <a:pt x="4968" y="1889"/>
                    <a:pt x="4761" y="2077"/>
                    <a:pt x="4547" y="2077"/>
                  </a:cubicBezTo>
                  <a:cubicBezTo>
                    <a:pt x="4316" y="2077"/>
                    <a:pt x="4146" y="1889"/>
                    <a:pt x="4136" y="1666"/>
                  </a:cubicBezTo>
                  <a:cubicBezTo>
                    <a:pt x="4126" y="1444"/>
                    <a:pt x="4331" y="1255"/>
                    <a:pt x="4547" y="1255"/>
                  </a:cubicBezTo>
                  <a:close/>
                  <a:moveTo>
                    <a:pt x="6675" y="1255"/>
                  </a:moveTo>
                  <a:lnTo>
                    <a:pt x="6675" y="2077"/>
                  </a:lnTo>
                  <a:lnTo>
                    <a:pt x="5704" y="2077"/>
                  </a:lnTo>
                  <a:lnTo>
                    <a:pt x="5704" y="1255"/>
                  </a:lnTo>
                  <a:close/>
                  <a:moveTo>
                    <a:pt x="288" y="1"/>
                  </a:moveTo>
                  <a:cubicBezTo>
                    <a:pt x="4" y="884"/>
                    <a:pt x="0" y="1832"/>
                    <a:pt x="277" y="2716"/>
                  </a:cubicBezTo>
                  <a:lnTo>
                    <a:pt x="1193" y="2716"/>
                  </a:lnTo>
                  <a:cubicBezTo>
                    <a:pt x="2299" y="2717"/>
                    <a:pt x="3196" y="3614"/>
                    <a:pt x="3198" y="4720"/>
                  </a:cubicBezTo>
                  <a:lnTo>
                    <a:pt x="3198" y="5640"/>
                  </a:lnTo>
                  <a:cubicBezTo>
                    <a:pt x="3637" y="5778"/>
                    <a:pt x="4092" y="5848"/>
                    <a:pt x="4547" y="5848"/>
                  </a:cubicBezTo>
                  <a:cubicBezTo>
                    <a:pt x="5008" y="5848"/>
                    <a:pt x="5469" y="5777"/>
                    <a:pt x="5913" y="5634"/>
                  </a:cubicBezTo>
                  <a:lnTo>
                    <a:pt x="5913" y="4719"/>
                  </a:lnTo>
                  <a:cubicBezTo>
                    <a:pt x="5913" y="3613"/>
                    <a:pt x="6810" y="2716"/>
                    <a:pt x="7916" y="2716"/>
                  </a:cubicBezTo>
                  <a:lnTo>
                    <a:pt x="8815" y="2716"/>
                  </a:lnTo>
                  <a:cubicBezTo>
                    <a:pt x="9092" y="1832"/>
                    <a:pt x="9089" y="884"/>
                    <a:pt x="8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9"/>
            <p:cNvSpPr/>
            <p:nvPr/>
          </p:nvSpPr>
          <p:spPr>
            <a:xfrm>
              <a:off x="3586383" y="2117995"/>
              <a:ext cx="363744" cy="345287"/>
            </a:xfrm>
            <a:custGeom>
              <a:rect b="b" l="l" r="r" t="t"/>
              <a:pathLst>
                <a:path extrusionOk="0" h="13975" w="14722">
                  <a:moveTo>
                    <a:pt x="7730" y="1692"/>
                  </a:moveTo>
                  <a:cubicBezTo>
                    <a:pt x="10651" y="1692"/>
                    <a:pt x="13027" y="4066"/>
                    <a:pt x="13027" y="6987"/>
                  </a:cubicBezTo>
                  <a:cubicBezTo>
                    <a:pt x="13027" y="9907"/>
                    <a:pt x="10651" y="12283"/>
                    <a:pt x="7730" y="12283"/>
                  </a:cubicBezTo>
                  <a:cubicBezTo>
                    <a:pt x="4809" y="12283"/>
                    <a:pt x="2433" y="9909"/>
                    <a:pt x="2433" y="6987"/>
                  </a:cubicBezTo>
                  <a:cubicBezTo>
                    <a:pt x="2433" y="4066"/>
                    <a:pt x="4809" y="1692"/>
                    <a:pt x="7730" y="1692"/>
                  </a:cubicBezTo>
                  <a:close/>
                  <a:moveTo>
                    <a:pt x="7727" y="0"/>
                  </a:moveTo>
                  <a:cubicBezTo>
                    <a:pt x="6383" y="0"/>
                    <a:pt x="5032" y="387"/>
                    <a:pt x="3849" y="1178"/>
                  </a:cubicBezTo>
                  <a:cubicBezTo>
                    <a:pt x="1077" y="3030"/>
                    <a:pt x="1" y="6581"/>
                    <a:pt x="1278" y="9661"/>
                  </a:cubicBezTo>
                  <a:cubicBezTo>
                    <a:pt x="2375" y="12309"/>
                    <a:pt x="4948" y="13974"/>
                    <a:pt x="7727" y="13974"/>
                  </a:cubicBezTo>
                  <a:cubicBezTo>
                    <a:pt x="8178" y="13974"/>
                    <a:pt x="8636" y="13930"/>
                    <a:pt x="9093" y="13839"/>
                  </a:cubicBezTo>
                  <a:cubicBezTo>
                    <a:pt x="12362" y="13189"/>
                    <a:pt x="14716" y="10320"/>
                    <a:pt x="14716" y="6987"/>
                  </a:cubicBezTo>
                  <a:cubicBezTo>
                    <a:pt x="14721" y="5133"/>
                    <a:pt x="13985" y="3354"/>
                    <a:pt x="12671" y="2048"/>
                  </a:cubicBezTo>
                  <a:cubicBezTo>
                    <a:pt x="11320" y="697"/>
                    <a:pt x="9530" y="0"/>
                    <a:pt x="77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69"/>
          <p:cNvGrpSpPr/>
          <p:nvPr/>
        </p:nvGrpSpPr>
        <p:grpSpPr>
          <a:xfrm>
            <a:off x="2858821" y="3235515"/>
            <a:ext cx="345263" cy="315984"/>
            <a:chOff x="2858821" y="3235515"/>
            <a:chExt cx="345263" cy="315984"/>
          </a:xfrm>
        </p:grpSpPr>
        <p:sp>
          <p:nvSpPr>
            <p:cNvPr id="1264" name="Google Shape;1264;p69"/>
            <p:cNvSpPr/>
            <p:nvPr/>
          </p:nvSpPr>
          <p:spPr>
            <a:xfrm>
              <a:off x="2920294" y="3385811"/>
              <a:ext cx="59940" cy="100930"/>
            </a:xfrm>
            <a:custGeom>
              <a:rect b="b" l="l" r="r" t="t"/>
              <a:pathLst>
                <a:path extrusionOk="0" h="4085" w="2426">
                  <a:moveTo>
                    <a:pt x="1270" y="668"/>
                  </a:moveTo>
                  <a:lnTo>
                    <a:pt x="1935" y="1147"/>
                  </a:lnTo>
                  <a:lnTo>
                    <a:pt x="1661" y="1527"/>
                  </a:lnTo>
                  <a:cubicBezTo>
                    <a:pt x="1615" y="1590"/>
                    <a:pt x="1615" y="1739"/>
                    <a:pt x="1661" y="1803"/>
                  </a:cubicBezTo>
                  <a:cubicBezTo>
                    <a:pt x="1916" y="2155"/>
                    <a:pt x="1916" y="2686"/>
                    <a:pt x="1661" y="3039"/>
                  </a:cubicBezTo>
                  <a:lnTo>
                    <a:pt x="1387" y="3417"/>
                  </a:lnTo>
                  <a:lnTo>
                    <a:pt x="723" y="2936"/>
                  </a:lnTo>
                  <a:lnTo>
                    <a:pt x="997" y="2558"/>
                  </a:lnTo>
                  <a:cubicBezTo>
                    <a:pt x="1043" y="2494"/>
                    <a:pt x="1043" y="2345"/>
                    <a:pt x="997" y="2282"/>
                  </a:cubicBezTo>
                  <a:cubicBezTo>
                    <a:pt x="741" y="1929"/>
                    <a:pt x="741" y="1399"/>
                    <a:pt x="997" y="1046"/>
                  </a:cubicBezTo>
                  <a:lnTo>
                    <a:pt x="1270" y="668"/>
                  </a:lnTo>
                  <a:close/>
                  <a:moveTo>
                    <a:pt x="0" y="0"/>
                  </a:moveTo>
                  <a:lnTo>
                    <a:pt x="0" y="4085"/>
                  </a:lnTo>
                  <a:lnTo>
                    <a:pt x="2426" y="4085"/>
                  </a:lnTo>
                  <a:lnTo>
                    <a:pt x="24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9"/>
            <p:cNvSpPr/>
            <p:nvPr/>
          </p:nvSpPr>
          <p:spPr>
            <a:xfrm>
              <a:off x="3000470" y="3385811"/>
              <a:ext cx="59940" cy="100930"/>
            </a:xfrm>
            <a:custGeom>
              <a:rect b="b" l="l" r="r" t="t"/>
              <a:pathLst>
                <a:path extrusionOk="0" h="4085" w="2426">
                  <a:moveTo>
                    <a:pt x="1155" y="666"/>
                  </a:moveTo>
                  <a:lnTo>
                    <a:pt x="1819" y="1147"/>
                  </a:lnTo>
                  <a:lnTo>
                    <a:pt x="1545" y="1525"/>
                  </a:lnTo>
                  <a:cubicBezTo>
                    <a:pt x="1501" y="1590"/>
                    <a:pt x="1501" y="1738"/>
                    <a:pt x="1545" y="1801"/>
                  </a:cubicBezTo>
                  <a:lnTo>
                    <a:pt x="1545" y="1803"/>
                  </a:lnTo>
                  <a:cubicBezTo>
                    <a:pt x="1800" y="2155"/>
                    <a:pt x="1800" y="2686"/>
                    <a:pt x="1545" y="3039"/>
                  </a:cubicBezTo>
                  <a:lnTo>
                    <a:pt x="1273" y="3417"/>
                  </a:lnTo>
                  <a:lnTo>
                    <a:pt x="607" y="2936"/>
                  </a:lnTo>
                  <a:lnTo>
                    <a:pt x="881" y="2558"/>
                  </a:lnTo>
                  <a:cubicBezTo>
                    <a:pt x="927" y="2494"/>
                    <a:pt x="927" y="2345"/>
                    <a:pt x="881" y="2282"/>
                  </a:cubicBezTo>
                  <a:cubicBezTo>
                    <a:pt x="626" y="1929"/>
                    <a:pt x="626" y="1397"/>
                    <a:pt x="881" y="1044"/>
                  </a:cubicBezTo>
                  <a:lnTo>
                    <a:pt x="1155" y="666"/>
                  </a:lnTo>
                  <a:close/>
                  <a:moveTo>
                    <a:pt x="1" y="0"/>
                  </a:moveTo>
                  <a:lnTo>
                    <a:pt x="1" y="4085"/>
                  </a:lnTo>
                  <a:lnTo>
                    <a:pt x="2425" y="4085"/>
                  </a:lnTo>
                  <a:lnTo>
                    <a:pt x="2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9"/>
            <p:cNvSpPr/>
            <p:nvPr/>
          </p:nvSpPr>
          <p:spPr>
            <a:xfrm>
              <a:off x="3080645" y="3385811"/>
              <a:ext cx="59940" cy="100930"/>
            </a:xfrm>
            <a:custGeom>
              <a:rect b="b" l="l" r="r" t="t"/>
              <a:pathLst>
                <a:path extrusionOk="0" h="4085" w="2426">
                  <a:moveTo>
                    <a:pt x="1214" y="1609"/>
                  </a:moveTo>
                  <a:cubicBezTo>
                    <a:pt x="1443" y="1609"/>
                    <a:pt x="1614" y="1798"/>
                    <a:pt x="1623" y="2020"/>
                  </a:cubicBezTo>
                  <a:cubicBezTo>
                    <a:pt x="1633" y="2243"/>
                    <a:pt x="1428" y="2429"/>
                    <a:pt x="1214" y="2429"/>
                  </a:cubicBezTo>
                  <a:cubicBezTo>
                    <a:pt x="983" y="2429"/>
                    <a:pt x="813" y="2243"/>
                    <a:pt x="803" y="2020"/>
                  </a:cubicBezTo>
                  <a:cubicBezTo>
                    <a:pt x="793" y="1798"/>
                    <a:pt x="998" y="1609"/>
                    <a:pt x="1214" y="1609"/>
                  </a:cubicBezTo>
                  <a:close/>
                  <a:moveTo>
                    <a:pt x="0" y="0"/>
                  </a:moveTo>
                  <a:lnTo>
                    <a:pt x="0" y="4085"/>
                  </a:lnTo>
                  <a:lnTo>
                    <a:pt x="2426" y="4085"/>
                  </a:lnTo>
                  <a:lnTo>
                    <a:pt x="24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9"/>
            <p:cNvSpPr/>
            <p:nvPr/>
          </p:nvSpPr>
          <p:spPr>
            <a:xfrm>
              <a:off x="2858821" y="3324981"/>
              <a:ext cx="345263" cy="226518"/>
            </a:xfrm>
            <a:custGeom>
              <a:rect b="b" l="l" r="r" t="t"/>
              <a:pathLst>
                <a:path extrusionOk="0" h="9168" w="13974">
                  <a:moveTo>
                    <a:pt x="12226" y="1642"/>
                  </a:moveTo>
                  <a:lnTo>
                    <a:pt x="12226" y="7367"/>
                  </a:lnTo>
                  <a:lnTo>
                    <a:pt x="1670" y="7367"/>
                  </a:lnTo>
                  <a:lnTo>
                    <a:pt x="1670" y="1642"/>
                  </a:lnTo>
                  <a:close/>
                  <a:moveTo>
                    <a:pt x="1" y="0"/>
                  </a:moveTo>
                  <a:lnTo>
                    <a:pt x="1" y="9168"/>
                  </a:lnTo>
                  <a:lnTo>
                    <a:pt x="13973" y="9168"/>
                  </a:lnTo>
                  <a:lnTo>
                    <a:pt x="139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9"/>
            <p:cNvSpPr/>
            <p:nvPr/>
          </p:nvSpPr>
          <p:spPr>
            <a:xfrm>
              <a:off x="2891781" y="3235515"/>
              <a:ext cx="277317" cy="69181"/>
            </a:xfrm>
            <a:custGeom>
              <a:rect b="b" l="l" r="r" t="t"/>
              <a:pathLst>
                <a:path extrusionOk="0" h="2800" w="11224">
                  <a:moveTo>
                    <a:pt x="7718" y="1004"/>
                  </a:moveTo>
                  <a:lnTo>
                    <a:pt x="7718" y="1824"/>
                  </a:lnTo>
                  <a:lnTo>
                    <a:pt x="3589" y="1824"/>
                  </a:lnTo>
                  <a:lnTo>
                    <a:pt x="3589" y="1004"/>
                  </a:lnTo>
                  <a:close/>
                  <a:moveTo>
                    <a:pt x="0" y="1"/>
                  </a:moveTo>
                  <a:lnTo>
                    <a:pt x="0" y="2800"/>
                  </a:lnTo>
                  <a:lnTo>
                    <a:pt x="11224" y="2800"/>
                  </a:lnTo>
                  <a:lnTo>
                    <a:pt x="11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69"/>
          <p:cNvGrpSpPr/>
          <p:nvPr/>
        </p:nvGrpSpPr>
        <p:grpSpPr>
          <a:xfrm>
            <a:off x="3679778" y="1566573"/>
            <a:ext cx="195189" cy="345238"/>
            <a:chOff x="3679778" y="1566573"/>
            <a:chExt cx="195189" cy="345238"/>
          </a:xfrm>
        </p:grpSpPr>
        <p:sp>
          <p:nvSpPr>
            <p:cNvPr id="1270" name="Google Shape;1270;p69"/>
            <p:cNvSpPr/>
            <p:nvPr/>
          </p:nvSpPr>
          <p:spPr>
            <a:xfrm>
              <a:off x="3818090" y="1759983"/>
              <a:ext cx="41187" cy="118497"/>
            </a:xfrm>
            <a:custGeom>
              <a:rect b="b" l="l" r="r" t="t"/>
              <a:pathLst>
                <a:path extrusionOk="0" h="4796" w="1667">
                  <a:moveTo>
                    <a:pt x="1666" y="1"/>
                  </a:moveTo>
                  <a:lnTo>
                    <a:pt x="326" y="1913"/>
                  </a:lnTo>
                  <a:cubicBezTo>
                    <a:pt x="114" y="2214"/>
                    <a:pt x="1" y="2575"/>
                    <a:pt x="1" y="2943"/>
                  </a:cubicBezTo>
                  <a:lnTo>
                    <a:pt x="1" y="3055"/>
                  </a:lnTo>
                  <a:cubicBezTo>
                    <a:pt x="4" y="3873"/>
                    <a:pt x="555" y="4589"/>
                    <a:pt x="1346" y="4796"/>
                  </a:cubicBezTo>
                  <a:cubicBezTo>
                    <a:pt x="1557" y="4376"/>
                    <a:pt x="1665" y="3885"/>
                    <a:pt x="1665" y="3342"/>
                  </a:cubicBezTo>
                  <a:lnTo>
                    <a:pt x="16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9"/>
            <p:cNvSpPr/>
            <p:nvPr/>
          </p:nvSpPr>
          <p:spPr>
            <a:xfrm>
              <a:off x="3679778" y="1759934"/>
              <a:ext cx="41187" cy="118596"/>
            </a:xfrm>
            <a:custGeom>
              <a:rect b="b" l="l" r="r" t="t"/>
              <a:pathLst>
                <a:path extrusionOk="0" h="4800" w="1667">
                  <a:moveTo>
                    <a:pt x="1" y="1"/>
                  </a:moveTo>
                  <a:lnTo>
                    <a:pt x="1" y="3344"/>
                  </a:lnTo>
                  <a:cubicBezTo>
                    <a:pt x="1" y="3887"/>
                    <a:pt x="110" y="4378"/>
                    <a:pt x="319" y="4799"/>
                  </a:cubicBezTo>
                  <a:cubicBezTo>
                    <a:pt x="1112" y="4591"/>
                    <a:pt x="1663" y="3877"/>
                    <a:pt x="1666" y="3058"/>
                  </a:cubicBezTo>
                  <a:lnTo>
                    <a:pt x="1666" y="2945"/>
                  </a:lnTo>
                  <a:cubicBezTo>
                    <a:pt x="1666" y="2577"/>
                    <a:pt x="1553" y="2216"/>
                    <a:pt x="1341" y="1915"/>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9"/>
            <p:cNvSpPr/>
            <p:nvPr/>
          </p:nvSpPr>
          <p:spPr>
            <a:xfrm>
              <a:off x="3686547" y="1734312"/>
              <a:ext cx="165960" cy="177499"/>
            </a:xfrm>
            <a:custGeom>
              <a:rect b="b" l="l" r="r" t="t"/>
              <a:pathLst>
                <a:path extrusionOk="0" h="7184" w="6717">
                  <a:moveTo>
                    <a:pt x="3768" y="978"/>
                  </a:moveTo>
                  <a:lnTo>
                    <a:pt x="3768" y="2522"/>
                  </a:lnTo>
                  <a:lnTo>
                    <a:pt x="2948" y="2522"/>
                  </a:lnTo>
                  <a:lnTo>
                    <a:pt x="2948" y="978"/>
                  </a:lnTo>
                  <a:close/>
                  <a:moveTo>
                    <a:pt x="0" y="0"/>
                  </a:moveTo>
                  <a:lnTo>
                    <a:pt x="1738" y="2481"/>
                  </a:lnTo>
                  <a:cubicBezTo>
                    <a:pt x="2048" y="2921"/>
                    <a:pt x="2214" y="3445"/>
                    <a:pt x="2212" y="3982"/>
                  </a:cubicBezTo>
                  <a:lnTo>
                    <a:pt x="2212" y="4094"/>
                  </a:lnTo>
                  <a:cubicBezTo>
                    <a:pt x="2212" y="5170"/>
                    <a:pt x="1553" y="6138"/>
                    <a:pt x="552" y="6531"/>
                  </a:cubicBezTo>
                  <a:cubicBezTo>
                    <a:pt x="990" y="6954"/>
                    <a:pt x="1567" y="7184"/>
                    <a:pt x="2192" y="7184"/>
                  </a:cubicBezTo>
                  <a:lnTo>
                    <a:pt x="4523" y="7184"/>
                  </a:lnTo>
                  <a:cubicBezTo>
                    <a:pt x="5150" y="7184"/>
                    <a:pt x="5725" y="6954"/>
                    <a:pt x="6163" y="6531"/>
                  </a:cubicBezTo>
                  <a:cubicBezTo>
                    <a:pt x="5747" y="6367"/>
                    <a:pt x="5381" y="6100"/>
                    <a:pt x="5097" y="5754"/>
                  </a:cubicBezTo>
                  <a:lnTo>
                    <a:pt x="5099" y="5754"/>
                  </a:lnTo>
                  <a:cubicBezTo>
                    <a:pt x="4715" y="5285"/>
                    <a:pt x="4505" y="4700"/>
                    <a:pt x="4505" y="4094"/>
                  </a:cubicBezTo>
                  <a:lnTo>
                    <a:pt x="4505" y="3982"/>
                  </a:lnTo>
                  <a:cubicBezTo>
                    <a:pt x="4505" y="3445"/>
                    <a:pt x="4669" y="2921"/>
                    <a:pt x="4979" y="2481"/>
                  </a:cubicBezTo>
                  <a:lnTo>
                    <a:pt x="6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9"/>
            <p:cNvSpPr/>
            <p:nvPr/>
          </p:nvSpPr>
          <p:spPr>
            <a:xfrm>
              <a:off x="3679827" y="1566573"/>
              <a:ext cx="195140" cy="147504"/>
            </a:xfrm>
            <a:custGeom>
              <a:rect b="b" l="l" r="r" t="t"/>
              <a:pathLst>
                <a:path extrusionOk="0" h="5970" w="7898">
                  <a:moveTo>
                    <a:pt x="3220" y="2323"/>
                  </a:moveTo>
                  <a:lnTo>
                    <a:pt x="3220" y="2325"/>
                  </a:lnTo>
                  <a:cubicBezTo>
                    <a:pt x="3221" y="2324"/>
                    <a:pt x="3221" y="2324"/>
                    <a:pt x="3221" y="2323"/>
                  </a:cubicBezTo>
                  <a:close/>
                  <a:moveTo>
                    <a:pt x="2609" y="2325"/>
                  </a:moveTo>
                  <a:cubicBezTo>
                    <a:pt x="1168" y="2326"/>
                    <a:pt x="0" y="3494"/>
                    <a:pt x="0" y="4934"/>
                  </a:cubicBezTo>
                  <a:lnTo>
                    <a:pt x="0" y="5969"/>
                  </a:lnTo>
                  <a:lnTo>
                    <a:pt x="3220" y="5969"/>
                  </a:lnTo>
                  <a:lnTo>
                    <a:pt x="3220" y="2325"/>
                  </a:lnTo>
                  <a:close/>
                  <a:moveTo>
                    <a:pt x="7076" y="0"/>
                  </a:moveTo>
                  <a:cubicBezTo>
                    <a:pt x="7076" y="385"/>
                    <a:pt x="6764" y="698"/>
                    <a:pt x="6377" y="698"/>
                  </a:cubicBezTo>
                  <a:lnTo>
                    <a:pt x="5201" y="698"/>
                  </a:lnTo>
                  <a:cubicBezTo>
                    <a:pt x="4219" y="698"/>
                    <a:pt x="3411" y="1396"/>
                    <a:pt x="3221" y="2323"/>
                  </a:cubicBezTo>
                  <a:lnTo>
                    <a:pt x="4040" y="2323"/>
                  </a:lnTo>
                  <a:lnTo>
                    <a:pt x="4040" y="5969"/>
                  </a:lnTo>
                  <a:lnTo>
                    <a:pt x="7262" y="5969"/>
                  </a:lnTo>
                  <a:lnTo>
                    <a:pt x="7262" y="4932"/>
                  </a:lnTo>
                  <a:cubicBezTo>
                    <a:pt x="7262" y="3492"/>
                    <a:pt x="6095" y="2325"/>
                    <a:pt x="4653" y="2323"/>
                  </a:cubicBezTo>
                  <a:lnTo>
                    <a:pt x="4042" y="2323"/>
                  </a:lnTo>
                  <a:cubicBezTo>
                    <a:pt x="4210" y="1856"/>
                    <a:pt x="4674" y="1518"/>
                    <a:pt x="5201" y="1518"/>
                  </a:cubicBezTo>
                  <a:lnTo>
                    <a:pt x="6377" y="1518"/>
                  </a:lnTo>
                  <a:cubicBezTo>
                    <a:pt x="7216" y="1518"/>
                    <a:pt x="7896" y="839"/>
                    <a:pt x="7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69"/>
          <p:cNvGrpSpPr/>
          <p:nvPr/>
        </p:nvGrpSpPr>
        <p:grpSpPr>
          <a:xfrm>
            <a:off x="2930276" y="3772261"/>
            <a:ext cx="202379" cy="345312"/>
            <a:chOff x="2930276" y="3772261"/>
            <a:chExt cx="202379" cy="345312"/>
          </a:xfrm>
        </p:grpSpPr>
        <p:sp>
          <p:nvSpPr>
            <p:cNvPr id="1275" name="Google Shape;1275;p69"/>
            <p:cNvSpPr/>
            <p:nvPr/>
          </p:nvSpPr>
          <p:spPr>
            <a:xfrm>
              <a:off x="2930276" y="3772261"/>
              <a:ext cx="202379" cy="190248"/>
            </a:xfrm>
            <a:custGeom>
              <a:rect b="b" l="l" r="r" t="t"/>
              <a:pathLst>
                <a:path extrusionOk="0" h="7700" w="8191">
                  <a:moveTo>
                    <a:pt x="4636" y="2499"/>
                  </a:moveTo>
                  <a:lnTo>
                    <a:pt x="4636" y="3322"/>
                  </a:lnTo>
                  <a:lnTo>
                    <a:pt x="3554" y="3322"/>
                  </a:lnTo>
                  <a:lnTo>
                    <a:pt x="3554" y="2499"/>
                  </a:lnTo>
                  <a:close/>
                  <a:moveTo>
                    <a:pt x="4636" y="4176"/>
                  </a:moveTo>
                  <a:lnTo>
                    <a:pt x="4636" y="4998"/>
                  </a:lnTo>
                  <a:lnTo>
                    <a:pt x="3554" y="4998"/>
                  </a:lnTo>
                  <a:lnTo>
                    <a:pt x="3554" y="4176"/>
                  </a:lnTo>
                  <a:close/>
                  <a:moveTo>
                    <a:pt x="4636" y="5854"/>
                  </a:moveTo>
                  <a:lnTo>
                    <a:pt x="4636" y="6676"/>
                  </a:lnTo>
                  <a:lnTo>
                    <a:pt x="3554" y="6676"/>
                  </a:lnTo>
                  <a:lnTo>
                    <a:pt x="3554" y="5854"/>
                  </a:lnTo>
                  <a:close/>
                  <a:moveTo>
                    <a:pt x="3270" y="1"/>
                  </a:moveTo>
                  <a:cubicBezTo>
                    <a:pt x="2869" y="1"/>
                    <a:pt x="2534" y="302"/>
                    <a:pt x="2491" y="701"/>
                  </a:cubicBezTo>
                  <a:lnTo>
                    <a:pt x="2428" y="1290"/>
                  </a:lnTo>
                  <a:lnTo>
                    <a:pt x="1945" y="1290"/>
                  </a:lnTo>
                  <a:cubicBezTo>
                    <a:pt x="1484" y="1290"/>
                    <a:pt x="1110" y="1663"/>
                    <a:pt x="1110" y="2125"/>
                  </a:cubicBezTo>
                  <a:lnTo>
                    <a:pt x="1110" y="3307"/>
                  </a:lnTo>
                  <a:cubicBezTo>
                    <a:pt x="1110" y="3555"/>
                    <a:pt x="1221" y="3793"/>
                    <a:pt x="1414" y="3950"/>
                  </a:cubicBezTo>
                  <a:lnTo>
                    <a:pt x="1652" y="4145"/>
                  </a:lnTo>
                  <a:cubicBezTo>
                    <a:pt x="1710" y="4193"/>
                    <a:pt x="1746" y="4267"/>
                    <a:pt x="1746" y="4344"/>
                  </a:cubicBezTo>
                  <a:lnTo>
                    <a:pt x="1746" y="5448"/>
                  </a:lnTo>
                  <a:cubicBezTo>
                    <a:pt x="1746" y="5525"/>
                    <a:pt x="1710" y="5599"/>
                    <a:pt x="1652" y="5647"/>
                  </a:cubicBezTo>
                  <a:lnTo>
                    <a:pt x="1414" y="5842"/>
                  </a:lnTo>
                  <a:cubicBezTo>
                    <a:pt x="1407" y="5847"/>
                    <a:pt x="1402" y="5854"/>
                    <a:pt x="1395" y="5859"/>
                  </a:cubicBezTo>
                  <a:lnTo>
                    <a:pt x="0" y="5859"/>
                  </a:lnTo>
                  <a:lnTo>
                    <a:pt x="0" y="6682"/>
                  </a:lnTo>
                  <a:lnTo>
                    <a:pt x="1110" y="6682"/>
                  </a:lnTo>
                  <a:lnTo>
                    <a:pt x="1110" y="7699"/>
                  </a:lnTo>
                  <a:cubicBezTo>
                    <a:pt x="1245" y="7662"/>
                    <a:pt x="1382" y="7643"/>
                    <a:pt x="1522" y="7643"/>
                  </a:cubicBezTo>
                  <a:lnTo>
                    <a:pt x="6658" y="7643"/>
                  </a:lnTo>
                  <a:cubicBezTo>
                    <a:pt x="6797" y="7643"/>
                    <a:pt x="6933" y="7662"/>
                    <a:pt x="7069" y="7699"/>
                  </a:cubicBezTo>
                  <a:lnTo>
                    <a:pt x="7069" y="6682"/>
                  </a:lnTo>
                  <a:lnTo>
                    <a:pt x="8190" y="6682"/>
                  </a:lnTo>
                  <a:lnTo>
                    <a:pt x="8190" y="5861"/>
                  </a:lnTo>
                  <a:lnTo>
                    <a:pt x="6783" y="5861"/>
                  </a:lnTo>
                  <a:lnTo>
                    <a:pt x="6764" y="5844"/>
                  </a:lnTo>
                  <a:lnTo>
                    <a:pt x="6526" y="5648"/>
                  </a:lnTo>
                  <a:cubicBezTo>
                    <a:pt x="6466" y="5601"/>
                    <a:pt x="6432" y="5527"/>
                    <a:pt x="6432" y="5450"/>
                  </a:cubicBezTo>
                  <a:lnTo>
                    <a:pt x="6432" y="4346"/>
                  </a:lnTo>
                  <a:cubicBezTo>
                    <a:pt x="6432" y="4269"/>
                    <a:pt x="6466" y="4195"/>
                    <a:pt x="6526" y="4147"/>
                  </a:cubicBezTo>
                  <a:lnTo>
                    <a:pt x="6764" y="3952"/>
                  </a:lnTo>
                  <a:cubicBezTo>
                    <a:pt x="6956" y="3793"/>
                    <a:pt x="7069" y="3556"/>
                    <a:pt x="7067" y="3307"/>
                  </a:cubicBezTo>
                  <a:lnTo>
                    <a:pt x="7067" y="2125"/>
                  </a:lnTo>
                  <a:cubicBezTo>
                    <a:pt x="7067" y="1663"/>
                    <a:pt x="6694" y="1290"/>
                    <a:pt x="6233" y="1290"/>
                  </a:cubicBezTo>
                  <a:lnTo>
                    <a:pt x="5749" y="1290"/>
                  </a:lnTo>
                  <a:lnTo>
                    <a:pt x="5685" y="701"/>
                  </a:lnTo>
                  <a:cubicBezTo>
                    <a:pt x="5643" y="302"/>
                    <a:pt x="5307" y="1"/>
                    <a:pt x="49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9"/>
            <p:cNvSpPr/>
            <p:nvPr/>
          </p:nvSpPr>
          <p:spPr>
            <a:xfrm>
              <a:off x="2950239" y="3981385"/>
              <a:ext cx="162155" cy="50156"/>
            </a:xfrm>
            <a:custGeom>
              <a:rect b="b" l="l" r="r" t="t"/>
              <a:pathLst>
                <a:path extrusionOk="0" h="2030" w="6563">
                  <a:moveTo>
                    <a:pt x="714" y="1"/>
                  </a:moveTo>
                  <a:cubicBezTo>
                    <a:pt x="320" y="2"/>
                    <a:pt x="0" y="321"/>
                    <a:pt x="0" y="714"/>
                  </a:cubicBezTo>
                  <a:lnTo>
                    <a:pt x="0" y="2029"/>
                  </a:lnTo>
                  <a:lnTo>
                    <a:pt x="6562" y="2029"/>
                  </a:lnTo>
                  <a:lnTo>
                    <a:pt x="6562" y="714"/>
                  </a:lnTo>
                  <a:cubicBezTo>
                    <a:pt x="6562" y="321"/>
                    <a:pt x="6242" y="2"/>
                    <a:pt x="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9"/>
            <p:cNvSpPr/>
            <p:nvPr/>
          </p:nvSpPr>
          <p:spPr>
            <a:xfrm>
              <a:off x="2954958" y="4051802"/>
              <a:ext cx="152890" cy="65771"/>
            </a:xfrm>
            <a:custGeom>
              <a:rect b="b" l="l" r="r" t="t"/>
              <a:pathLst>
                <a:path extrusionOk="0" h="2662" w="6188">
                  <a:moveTo>
                    <a:pt x="2678" y="1"/>
                  </a:moveTo>
                  <a:lnTo>
                    <a:pt x="2678" y="420"/>
                  </a:lnTo>
                  <a:lnTo>
                    <a:pt x="1" y="1228"/>
                  </a:lnTo>
                  <a:lnTo>
                    <a:pt x="1" y="2661"/>
                  </a:lnTo>
                  <a:lnTo>
                    <a:pt x="824" y="2661"/>
                  </a:lnTo>
                  <a:lnTo>
                    <a:pt x="824" y="1838"/>
                  </a:lnTo>
                  <a:lnTo>
                    <a:pt x="2678" y="1280"/>
                  </a:lnTo>
                  <a:lnTo>
                    <a:pt x="2678" y="1975"/>
                  </a:lnTo>
                  <a:lnTo>
                    <a:pt x="3502" y="1975"/>
                  </a:lnTo>
                  <a:lnTo>
                    <a:pt x="3502" y="1302"/>
                  </a:lnTo>
                  <a:lnTo>
                    <a:pt x="5364" y="1894"/>
                  </a:lnTo>
                  <a:lnTo>
                    <a:pt x="5364" y="2661"/>
                  </a:lnTo>
                  <a:lnTo>
                    <a:pt x="6188" y="2661"/>
                  </a:lnTo>
                  <a:lnTo>
                    <a:pt x="6188" y="1292"/>
                  </a:lnTo>
                  <a:lnTo>
                    <a:pt x="3502" y="437"/>
                  </a:lnTo>
                  <a:lnTo>
                    <a:pt x="35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69"/>
          <p:cNvGrpSpPr/>
          <p:nvPr/>
        </p:nvGrpSpPr>
        <p:grpSpPr>
          <a:xfrm>
            <a:off x="2858821" y="2669763"/>
            <a:ext cx="345263" cy="344620"/>
            <a:chOff x="2858821" y="2669763"/>
            <a:chExt cx="345263" cy="344620"/>
          </a:xfrm>
        </p:grpSpPr>
        <p:sp>
          <p:nvSpPr>
            <p:cNvPr id="1279" name="Google Shape;1279;p69"/>
            <p:cNvSpPr/>
            <p:nvPr/>
          </p:nvSpPr>
          <p:spPr>
            <a:xfrm>
              <a:off x="2927607" y="2982164"/>
              <a:ext cx="81856" cy="32219"/>
            </a:xfrm>
            <a:custGeom>
              <a:rect b="b" l="l" r="r" t="t"/>
              <a:pathLst>
                <a:path extrusionOk="0" h="1304" w="3313">
                  <a:moveTo>
                    <a:pt x="836" y="0"/>
                  </a:moveTo>
                  <a:lnTo>
                    <a:pt x="716" y="473"/>
                  </a:lnTo>
                  <a:lnTo>
                    <a:pt x="0" y="473"/>
                  </a:lnTo>
                  <a:lnTo>
                    <a:pt x="0" y="1289"/>
                  </a:lnTo>
                  <a:lnTo>
                    <a:pt x="2977" y="1303"/>
                  </a:lnTo>
                  <a:lnTo>
                    <a:pt x="3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9"/>
            <p:cNvSpPr/>
            <p:nvPr/>
          </p:nvSpPr>
          <p:spPr>
            <a:xfrm>
              <a:off x="2953352" y="2829349"/>
              <a:ext cx="114099" cy="140017"/>
            </a:xfrm>
            <a:custGeom>
              <a:rect b="b" l="l" r="r" t="t"/>
              <a:pathLst>
                <a:path extrusionOk="0" h="5667" w="4618">
                  <a:moveTo>
                    <a:pt x="3788" y="4008"/>
                  </a:moveTo>
                  <a:cubicBezTo>
                    <a:pt x="3668" y="4502"/>
                    <a:pt x="3224" y="4850"/>
                    <a:pt x="2716" y="4852"/>
                  </a:cubicBezTo>
                  <a:lnTo>
                    <a:pt x="2613" y="4852"/>
                  </a:lnTo>
                  <a:lnTo>
                    <a:pt x="2831" y="4008"/>
                  </a:lnTo>
                  <a:close/>
                  <a:moveTo>
                    <a:pt x="384" y="0"/>
                  </a:moveTo>
                  <a:lnTo>
                    <a:pt x="384" y="818"/>
                  </a:lnTo>
                  <a:lnTo>
                    <a:pt x="848" y="818"/>
                  </a:lnTo>
                  <a:lnTo>
                    <a:pt x="1006" y="1377"/>
                  </a:lnTo>
                  <a:lnTo>
                    <a:pt x="1" y="5367"/>
                  </a:lnTo>
                  <a:lnTo>
                    <a:pt x="2483" y="5367"/>
                  </a:lnTo>
                  <a:lnTo>
                    <a:pt x="2406" y="5667"/>
                  </a:lnTo>
                  <a:lnTo>
                    <a:pt x="2716" y="5667"/>
                  </a:lnTo>
                  <a:cubicBezTo>
                    <a:pt x="3618" y="5667"/>
                    <a:pt x="4399" y="5038"/>
                    <a:pt x="4592" y="4157"/>
                  </a:cubicBezTo>
                  <a:cubicBezTo>
                    <a:pt x="4603" y="4107"/>
                    <a:pt x="4611" y="4057"/>
                    <a:pt x="4618" y="4006"/>
                  </a:cubicBezTo>
                  <a:lnTo>
                    <a:pt x="3818" y="4006"/>
                  </a:lnTo>
                  <a:lnTo>
                    <a:pt x="3818" y="830"/>
                  </a:lnTo>
                  <a:lnTo>
                    <a:pt x="1697" y="830"/>
                  </a:lnTo>
                  <a:lnTo>
                    <a:pt x="14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9"/>
            <p:cNvSpPr/>
            <p:nvPr/>
          </p:nvSpPr>
          <p:spPr>
            <a:xfrm>
              <a:off x="3067229" y="2849856"/>
              <a:ext cx="136855" cy="78496"/>
            </a:xfrm>
            <a:custGeom>
              <a:rect b="b" l="l" r="r" t="t"/>
              <a:pathLst>
                <a:path extrusionOk="0" h="3177" w="5539">
                  <a:moveTo>
                    <a:pt x="0" y="0"/>
                  </a:moveTo>
                  <a:cubicBezTo>
                    <a:pt x="0" y="0"/>
                    <a:pt x="21" y="3092"/>
                    <a:pt x="9" y="3176"/>
                  </a:cubicBezTo>
                  <a:lnTo>
                    <a:pt x="2123" y="3176"/>
                  </a:lnTo>
                  <a:lnTo>
                    <a:pt x="2123" y="2116"/>
                  </a:lnTo>
                  <a:lnTo>
                    <a:pt x="4754" y="2120"/>
                  </a:lnTo>
                  <a:lnTo>
                    <a:pt x="4754" y="1445"/>
                  </a:lnTo>
                  <a:lnTo>
                    <a:pt x="5538" y="1445"/>
                  </a:lnTo>
                  <a:lnTo>
                    <a:pt x="5538" y="629"/>
                  </a:lnTo>
                  <a:lnTo>
                    <a:pt x="4754" y="629"/>
                  </a:lnTo>
                  <a:lnTo>
                    <a:pt x="4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9"/>
            <p:cNvSpPr/>
            <p:nvPr/>
          </p:nvSpPr>
          <p:spPr>
            <a:xfrm>
              <a:off x="2858821" y="2822579"/>
              <a:ext cx="81881" cy="32219"/>
            </a:xfrm>
            <a:custGeom>
              <a:rect b="b" l="l" r="r" t="t"/>
              <a:pathLst>
                <a:path extrusionOk="0" h="1304" w="3314">
                  <a:moveTo>
                    <a:pt x="836" y="0"/>
                  </a:moveTo>
                  <a:lnTo>
                    <a:pt x="716" y="471"/>
                  </a:lnTo>
                  <a:lnTo>
                    <a:pt x="1" y="471"/>
                  </a:lnTo>
                  <a:lnTo>
                    <a:pt x="1" y="1289"/>
                  </a:lnTo>
                  <a:lnTo>
                    <a:pt x="2978" y="1303"/>
                  </a:lnTo>
                  <a:lnTo>
                    <a:pt x="3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9"/>
            <p:cNvSpPr/>
            <p:nvPr/>
          </p:nvSpPr>
          <p:spPr>
            <a:xfrm>
              <a:off x="2884542" y="2669763"/>
              <a:ext cx="114198" cy="140017"/>
            </a:xfrm>
            <a:custGeom>
              <a:rect b="b" l="l" r="r" t="t"/>
              <a:pathLst>
                <a:path extrusionOk="0" h="5667" w="4622">
                  <a:moveTo>
                    <a:pt x="3789" y="4006"/>
                  </a:moveTo>
                  <a:cubicBezTo>
                    <a:pt x="3669" y="4501"/>
                    <a:pt x="3226" y="4850"/>
                    <a:pt x="2717" y="4850"/>
                  </a:cubicBezTo>
                  <a:lnTo>
                    <a:pt x="2615" y="4850"/>
                  </a:lnTo>
                  <a:lnTo>
                    <a:pt x="2832" y="4006"/>
                  </a:lnTo>
                  <a:close/>
                  <a:moveTo>
                    <a:pt x="384" y="0"/>
                  </a:moveTo>
                  <a:lnTo>
                    <a:pt x="384" y="818"/>
                  </a:lnTo>
                  <a:lnTo>
                    <a:pt x="848" y="818"/>
                  </a:lnTo>
                  <a:lnTo>
                    <a:pt x="1007" y="1376"/>
                  </a:lnTo>
                  <a:lnTo>
                    <a:pt x="1" y="5367"/>
                  </a:lnTo>
                  <a:lnTo>
                    <a:pt x="2483" y="5367"/>
                  </a:lnTo>
                  <a:lnTo>
                    <a:pt x="2406" y="5667"/>
                  </a:lnTo>
                  <a:lnTo>
                    <a:pt x="2719" y="5667"/>
                  </a:lnTo>
                  <a:cubicBezTo>
                    <a:pt x="3621" y="5667"/>
                    <a:pt x="4400" y="5037"/>
                    <a:pt x="4594" y="4157"/>
                  </a:cubicBezTo>
                  <a:cubicBezTo>
                    <a:pt x="4606" y="4107"/>
                    <a:pt x="4614" y="4056"/>
                    <a:pt x="4621" y="4006"/>
                  </a:cubicBezTo>
                  <a:lnTo>
                    <a:pt x="3822" y="4006"/>
                  </a:lnTo>
                  <a:lnTo>
                    <a:pt x="3820" y="830"/>
                  </a:lnTo>
                  <a:lnTo>
                    <a:pt x="1699" y="830"/>
                  </a:lnTo>
                  <a:lnTo>
                    <a:pt x="14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9"/>
            <p:cNvSpPr/>
            <p:nvPr/>
          </p:nvSpPr>
          <p:spPr>
            <a:xfrm>
              <a:off x="2998666" y="2690270"/>
              <a:ext cx="136632" cy="78471"/>
            </a:xfrm>
            <a:custGeom>
              <a:rect b="b" l="l" r="r" t="t"/>
              <a:pathLst>
                <a:path extrusionOk="0" h="3176" w="5530">
                  <a:moveTo>
                    <a:pt x="17" y="0"/>
                  </a:moveTo>
                  <a:lnTo>
                    <a:pt x="0" y="3176"/>
                  </a:lnTo>
                  <a:lnTo>
                    <a:pt x="2115" y="3176"/>
                  </a:lnTo>
                  <a:lnTo>
                    <a:pt x="2115" y="2116"/>
                  </a:lnTo>
                  <a:lnTo>
                    <a:pt x="4744" y="2121"/>
                  </a:lnTo>
                  <a:lnTo>
                    <a:pt x="4744" y="1445"/>
                  </a:lnTo>
                  <a:lnTo>
                    <a:pt x="5530" y="1445"/>
                  </a:lnTo>
                  <a:lnTo>
                    <a:pt x="5530" y="629"/>
                  </a:lnTo>
                  <a:lnTo>
                    <a:pt x="4744" y="629"/>
                  </a:lnTo>
                  <a:lnTo>
                    <a:pt x="47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9"/>
          <p:cNvGrpSpPr/>
          <p:nvPr/>
        </p:nvGrpSpPr>
        <p:grpSpPr>
          <a:xfrm>
            <a:off x="2858821" y="2164766"/>
            <a:ext cx="345263" cy="251745"/>
            <a:chOff x="2858821" y="2164766"/>
            <a:chExt cx="345263" cy="251745"/>
          </a:xfrm>
        </p:grpSpPr>
        <p:sp>
          <p:nvSpPr>
            <p:cNvPr id="1286" name="Google Shape;1286;p69"/>
            <p:cNvSpPr/>
            <p:nvPr/>
          </p:nvSpPr>
          <p:spPr>
            <a:xfrm>
              <a:off x="3132778" y="2342981"/>
              <a:ext cx="22780" cy="19519"/>
            </a:xfrm>
            <a:custGeom>
              <a:rect b="b" l="l" r="r" t="t"/>
              <a:pathLst>
                <a:path extrusionOk="0" h="790" w="922">
                  <a:moveTo>
                    <a:pt x="398" y="0"/>
                  </a:moveTo>
                  <a:cubicBezTo>
                    <a:pt x="195" y="0"/>
                    <a:pt x="1" y="158"/>
                    <a:pt x="1" y="395"/>
                  </a:cubicBezTo>
                  <a:cubicBezTo>
                    <a:pt x="3" y="613"/>
                    <a:pt x="177" y="789"/>
                    <a:pt x="395" y="789"/>
                  </a:cubicBezTo>
                  <a:cubicBezTo>
                    <a:pt x="746" y="789"/>
                    <a:pt x="922" y="365"/>
                    <a:pt x="674" y="116"/>
                  </a:cubicBezTo>
                  <a:cubicBezTo>
                    <a:pt x="593" y="36"/>
                    <a:pt x="495"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9"/>
            <p:cNvSpPr/>
            <p:nvPr/>
          </p:nvSpPr>
          <p:spPr>
            <a:xfrm>
              <a:off x="2910633" y="2343006"/>
              <a:ext cx="22756" cy="19519"/>
            </a:xfrm>
            <a:custGeom>
              <a:rect b="b" l="l" r="r" t="t"/>
              <a:pathLst>
                <a:path extrusionOk="0" h="790" w="921">
                  <a:moveTo>
                    <a:pt x="395" y="1"/>
                  </a:moveTo>
                  <a:cubicBezTo>
                    <a:pt x="177" y="1"/>
                    <a:pt x="1" y="177"/>
                    <a:pt x="1" y="394"/>
                  </a:cubicBezTo>
                  <a:cubicBezTo>
                    <a:pt x="1" y="632"/>
                    <a:pt x="195" y="789"/>
                    <a:pt x="397" y="789"/>
                  </a:cubicBezTo>
                  <a:cubicBezTo>
                    <a:pt x="493" y="789"/>
                    <a:pt x="592" y="754"/>
                    <a:pt x="672" y="673"/>
                  </a:cubicBezTo>
                  <a:cubicBezTo>
                    <a:pt x="920" y="425"/>
                    <a:pt x="746" y="1"/>
                    <a:pt x="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9"/>
            <p:cNvSpPr/>
            <p:nvPr/>
          </p:nvSpPr>
          <p:spPr>
            <a:xfrm>
              <a:off x="2858821" y="2164766"/>
              <a:ext cx="345263" cy="251745"/>
            </a:xfrm>
            <a:custGeom>
              <a:rect b="b" l="l" r="r" t="t"/>
              <a:pathLst>
                <a:path extrusionOk="0" h="10189" w="13974">
                  <a:moveTo>
                    <a:pt x="2002" y="4710"/>
                  </a:moveTo>
                  <a:cubicBezTo>
                    <a:pt x="2233" y="4710"/>
                    <a:pt x="2403" y="4898"/>
                    <a:pt x="2413" y="5123"/>
                  </a:cubicBezTo>
                  <a:cubicBezTo>
                    <a:pt x="2423" y="5345"/>
                    <a:pt x="2218" y="5532"/>
                    <a:pt x="2002" y="5532"/>
                  </a:cubicBezTo>
                  <a:cubicBezTo>
                    <a:pt x="1773" y="5532"/>
                    <a:pt x="1601" y="5345"/>
                    <a:pt x="1591" y="5123"/>
                  </a:cubicBezTo>
                  <a:cubicBezTo>
                    <a:pt x="1581" y="4900"/>
                    <a:pt x="1788" y="4710"/>
                    <a:pt x="2002" y="4710"/>
                  </a:cubicBezTo>
                  <a:close/>
                  <a:moveTo>
                    <a:pt x="2492" y="6393"/>
                  </a:moveTo>
                  <a:cubicBezTo>
                    <a:pt x="3163" y="6393"/>
                    <a:pt x="3705" y="6937"/>
                    <a:pt x="3707" y="7608"/>
                  </a:cubicBezTo>
                  <a:cubicBezTo>
                    <a:pt x="3707" y="8100"/>
                    <a:pt x="3411" y="8543"/>
                    <a:pt x="2956" y="8731"/>
                  </a:cubicBezTo>
                  <a:cubicBezTo>
                    <a:pt x="2805" y="8793"/>
                    <a:pt x="2648" y="8823"/>
                    <a:pt x="2491" y="8823"/>
                  </a:cubicBezTo>
                  <a:cubicBezTo>
                    <a:pt x="2175" y="8823"/>
                    <a:pt x="1865" y="8700"/>
                    <a:pt x="1632" y="8468"/>
                  </a:cubicBezTo>
                  <a:cubicBezTo>
                    <a:pt x="1285" y="8120"/>
                    <a:pt x="1180" y="7596"/>
                    <a:pt x="1369" y="7143"/>
                  </a:cubicBezTo>
                  <a:cubicBezTo>
                    <a:pt x="1557" y="6689"/>
                    <a:pt x="2000" y="6393"/>
                    <a:pt x="2492" y="6393"/>
                  </a:cubicBezTo>
                  <a:close/>
                  <a:moveTo>
                    <a:pt x="11483" y="6393"/>
                  </a:moveTo>
                  <a:cubicBezTo>
                    <a:pt x="11976" y="6393"/>
                    <a:pt x="12417" y="6689"/>
                    <a:pt x="12606" y="7143"/>
                  </a:cubicBezTo>
                  <a:cubicBezTo>
                    <a:pt x="12794" y="7596"/>
                    <a:pt x="12691" y="8120"/>
                    <a:pt x="12344" y="8468"/>
                  </a:cubicBezTo>
                  <a:cubicBezTo>
                    <a:pt x="12111" y="8700"/>
                    <a:pt x="11800" y="8824"/>
                    <a:pt x="11483" y="8824"/>
                  </a:cubicBezTo>
                  <a:cubicBezTo>
                    <a:pt x="11327" y="8824"/>
                    <a:pt x="11169" y="8794"/>
                    <a:pt x="11019" y="8731"/>
                  </a:cubicBezTo>
                  <a:cubicBezTo>
                    <a:pt x="10565" y="8543"/>
                    <a:pt x="10269" y="8100"/>
                    <a:pt x="10267" y="7608"/>
                  </a:cubicBezTo>
                  <a:cubicBezTo>
                    <a:pt x="10269" y="6937"/>
                    <a:pt x="10812" y="6393"/>
                    <a:pt x="11483" y="6393"/>
                  </a:cubicBezTo>
                  <a:close/>
                  <a:moveTo>
                    <a:pt x="1" y="1"/>
                  </a:moveTo>
                  <a:lnTo>
                    <a:pt x="1" y="10188"/>
                  </a:lnTo>
                  <a:lnTo>
                    <a:pt x="13973" y="10188"/>
                  </a:lnTo>
                  <a:lnTo>
                    <a:pt x="13973" y="1"/>
                  </a:lnTo>
                  <a:lnTo>
                    <a:pt x="9661" y="1"/>
                  </a:lnTo>
                  <a:lnTo>
                    <a:pt x="9661" y="1398"/>
                  </a:lnTo>
                  <a:cubicBezTo>
                    <a:pt x="10404" y="2118"/>
                    <a:pt x="10822" y="3109"/>
                    <a:pt x="10822" y="4145"/>
                  </a:cubicBezTo>
                  <a:cubicBezTo>
                    <a:pt x="10822" y="6259"/>
                    <a:pt x="9101" y="7980"/>
                    <a:pt x="6987" y="7980"/>
                  </a:cubicBezTo>
                  <a:cubicBezTo>
                    <a:pt x="4873" y="7980"/>
                    <a:pt x="3152" y="6259"/>
                    <a:pt x="3152" y="4145"/>
                  </a:cubicBezTo>
                  <a:cubicBezTo>
                    <a:pt x="3152" y="3109"/>
                    <a:pt x="3572" y="2118"/>
                    <a:pt x="4313" y="1398"/>
                  </a:cubicBezTo>
                  <a:lnTo>
                    <a:pt x="4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9"/>
            <p:cNvSpPr/>
            <p:nvPr/>
          </p:nvSpPr>
          <p:spPr>
            <a:xfrm>
              <a:off x="2957009" y="2164766"/>
              <a:ext cx="148912" cy="176881"/>
            </a:xfrm>
            <a:custGeom>
              <a:rect b="b" l="l" r="r" t="t"/>
              <a:pathLst>
                <a:path extrusionOk="0" h="7159" w="6027">
                  <a:moveTo>
                    <a:pt x="3504" y="5393"/>
                  </a:moveTo>
                  <a:lnTo>
                    <a:pt x="3504" y="6217"/>
                  </a:lnTo>
                  <a:lnTo>
                    <a:pt x="2518" y="6217"/>
                  </a:lnTo>
                  <a:lnTo>
                    <a:pt x="2518" y="5393"/>
                  </a:lnTo>
                  <a:close/>
                  <a:moveTo>
                    <a:pt x="1161" y="1"/>
                  </a:moveTo>
                  <a:lnTo>
                    <a:pt x="1161" y="1762"/>
                  </a:lnTo>
                  <a:lnTo>
                    <a:pt x="1020" y="1884"/>
                  </a:lnTo>
                  <a:cubicBezTo>
                    <a:pt x="372" y="2455"/>
                    <a:pt x="0" y="3279"/>
                    <a:pt x="0" y="4145"/>
                  </a:cubicBezTo>
                  <a:cubicBezTo>
                    <a:pt x="0" y="5806"/>
                    <a:pt x="1351" y="7158"/>
                    <a:pt x="3013" y="7158"/>
                  </a:cubicBezTo>
                  <a:cubicBezTo>
                    <a:pt x="4674" y="7158"/>
                    <a:pt x="6026" y="5806"/>
                    <a:pt x="6026" y="4145"/>
                  </a:cubicBezTo>
                  <a:cubicBezTo>
                    <a:pt x="6026" y="3279"/>
                    <a:pt x="5655" y="2457"/>
                    <a:pt x="5006" y="1884"/>
                  </a:cubicBezTo>
                  <a:lnTo>
                    <a:pt x="4867" y="1762"/>
                  </a:lnTo>
                  <a:lnTo>
                    <a:pt x="48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69"/>
          <p:cNvGrpSpPr/>
          <p:nvPr/>
        </p:nvGrpSpPr>
        <p:grpSpPr>
          <a:xfrm>
            <a:off x="2858821" y="1566894"/>
            <a:ext cx="345263" cy="344571"/>
            <a:chOff x="2858821" y="1566894"/>
            <a:chExt cx="345263" cy="344571"/>
          </a:xfrm>
        </p:grpSpPr>
        <p:sp>
          <p:nvSpPr>
            <p:cNvPr id="1291" name="Google Shape;1291;p69"/>
            <p:cNvSpPr/>
            <p:nvPr/>
          </p:nvSpPr>
          <p:spPr>
            <a:xfrm>
              <a:off x="2957800" y="1566894"/>
              <a:ext cx="94778" cy="35678"/>
            </a:xfrm>
            <a:custGeom>
              <a:rect b="b" l="l" r="r" t="t"/>
              <a:pathLst>
                <a:path extrusionOk="0" h="1444" w="3836">
                  <a:moveTo>
                    <a:pt x="1" y="1"/>
                  </a:moveTo>
                  <a:lnTo>
                    <a:pt x="1" y="1444"/>
                  </a:lnTo>
                  <a:lnTo>
                    <a:pt x="3835" y="1444"/>
                  </a:lnTo>
                  <a:lnTo>
                    <a:pt x="38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9"/>
            <p:cNvSpPr/>
            <p:nvPr/>
          </p:nvSpPr>
          <p:spPr>
            <a:xfrm>
              <a:off x="3084994" y="1622857"/>
              <a:ext cx="119090" cy="50749"/>
            </a:xfrm>
            <a:custGeom>
              <a:rect b="b" l="l" r="r" t="t"/>
              <a:pathLst>
                <a:path extrusionOk="0" h="2054" w="4820">
                  <a:moveTo>
                    <a:pt x="0" y="1"/>
                  </a:moveTo>
                  <a:lnTo>
                    <a:pt x="0" y="2053"/>
                  </a:lnTo>
                  <a:lnTo>
                    <a:pt x="4819" y="2053"/>
                  </a:lnTo>
                  <a:lnTo>
                    <a:pt x="48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9"/>
            <p:cNvSpPr/>
            <p:nvPr/>
          </p:nvSpPr>
          <p:spPr>
            <a:xfrm>
              <a:off x="3097175" y="1566894"/>
              <a:ext cx="94729" cy="35678"/>
            </a:xfrm>
            <a:custGeom>
              <a:rect b="b" l="l" r="r" t="t"/>
              <a:pathLst>
                <a:path extrusionOk="0" h="1444" w="3834">
                  <a:moveTo>
                    <a:pt x="0" y="1"/>
                  </a:moveTo>
                  <a:lnTo>
                    <a:pt x="0" y="1444"/>
                  </a:lnTo>
                  <a:lnTo>
                    <a:pt x="3833" y="1444"/>
                  </a:lnTo>
                  <a:lnTo>
                    <a:pt x="3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9"/>
            <p:cNvSpPr/>
            <p:nvPr/>
          </p:nvSpPr>
          <p:spPr>
            <a:xfrm>
              <a:off x="2858821" y="1645835"/>
              <a:ext cx="275439" cy="265630"/>
            </a:xfrm>
            <a:custGeom>
              <a:rect b="b" l="l" r="r" t="t"/>
              <a:pathLst>
                <a:path extrusionOk="0" h="10751" w="11148">
                  <a:moveTo>
                    <a:pt x="3279" y="3102"/>
                  </a:moveTo>
                  <a:cubicBezTo>
                    <a:pt x="4207" y="3102"/>
                    <a:pt x="4958" y="3855"/>
                    <a:pt x="4958" y="4783"/>
                  </a:cubicBezTo>
                  <a:lnTo>
                    <a:pt x="4958" y="8250"/>
                  </a:lnTo>
                  <a:cubicBezTo>
                    <a:pt x="4958" y="9178"/>
                    <a:pt x="4207" y="9931"/>
                    <a:pt x="3279" y="9931"/>
                  </a:cubicBezTo>
                  <a:cubicBezTo>
                    <a:pt x="2351" y="9931"/>
                    <a:pt x="1600" y="9178"/>
                    <a:pt x="1600" y="8250"/>
                  </a:cubicBezTo>
                  <a:lnTo>
                    <a:pt x="1600" y="4783"/>
                  </a:lnTo>
                  <a:cubicBezTo>
                    <a:pt x="1600" y="3855"/>
                    <a:pt x="2351" y="3102"/>
                    <a:pt x="3279" y="3102"/>
                  </a:cubicBezTo>
                  <a:close/>
                  <a:moveTo>
                    <a:pt x="1" y="0"/>
                  </a:moveTo>
                  <a:lnTo>
                    <a:pt x="1" y="512"/>
                  </a:lnTo>
                  <a:cubicBezTo>
                    <a:pt x="1" y="1008"/>
                    <a:pt x="311" y="1452"/>
                    <a:pt x="776" y="1625"/>
                  </a:cubicBezTo>
                  <a:lnTo>
                    <a:pt x="776" y="8250"/>
                  </a:lnTo>
                  <a:cubicBezTo>
                    <a:pt x="778" y="9631"/>
                    <a:pt x="1896" y="10749"/>
                    <a:pt x="3277" y="10751"/>
                  </a:cubicBezTo>
                  <a:lnTo>
                    <a:pt x="4988" y="10751"/>
                  </a:lnTo>
                  <a:cubicBezTo>
                    <a:pt x="6099" y="10751"/>
                    <a:pt x="7148" y="10292"/>
                    <a:pt x="7944" y="9460"/>
                  </a:cubicBezTo>
                  <a:cubicBezTo>
                    <a:pt x="8706" y="8662"/>
                    <a:pt x="9148" y="7586"/>
                    <a:pt x="9160" y="6499"/>
                  </a:cubicBezTo>
                  <a:cubicBezTo>
                    <a:pt x="9502" y="4860"/>
                    <a:pt x="10178" y="3309"/>
                    <a:pt x="11147" y="1945"/>
                  </a:cubicBezTo>
                  <a:lnTo>
                    <a:pt x="10156" y="1945"/>
                  </a:lnTo>
                  <a:cubicBezTo>
                    <a:pt x="9567" y="2859"/>
                    <a:pt x="9094" y="3843"/>
                    <a:pt x="8749" y="4874"/>
                  </a:cubicBezTo>
                  <a:cubicBezTo>
                    <a:pt x="8405" y="3843"/>
                    <a:pt x="7930" y="2859"/>
                    <a:pt x="7341" y="1945"/>
                  </a:cubicBezTo>
                  <a:lnTo>
                    <a:pt x="6350" y="1945"/>
                  </a:lnTo>
                  <a:cubicBezTo>
                    <a:pt x="7318" y="3308"/>
                    <a:pt x="7994" y="4857"/>
                    <a:pt x="8338" y="6493"/>
                  </a:cubicBezTo>
                  <a:cubicBezTo>
                    <a:pt x="8316" y="8311"/>
                    <a:pt x="6871" y="9845"/>
                    <a:pt x="5131" y="9926"/>
                  </a:cubicBezTo>
                  <a:cubicBezTo>
                    <a:pt x="5547" y="9467"/>
                    <a:pt x="5778" y="8870"/>
                    <a:pt x="5777" y="8250"/>
                  </a:cubicBezTo>
                  <a:lnTo>
                    <a:pt x="5777" y="4783"/>
                  </a:lnTo>
                  <a:cubicBezTo>
                    <a:pt x="5777" y="3794"/>
                    <a:pt x="5195" y="2898"/>
                    <a:pt x="4291" y="2498"/>
                  </a:cubicBezTo>
                  <a:cubicBezTo>
                    <a:pt x="3966" y="2354"/>
                    <a:pt x="3620" y="2283"/>
                    <a:pt x="3278" y="2283"/>
                  </a:cubicBezTo>
                  <a:cubicBezTo>
                    <a:pt x="2669" y="2283"/>
                    <a:pt x="2068" y="2506"/>
                    <a:pt x="1600" y="2931"/>
                  </a:cubicBezTo>
                  <a:lnTo>
                    <a:pt x="1600" y="1625"/>
                  </a:lnTo>
                  <a:cubicBezTo>
                    <a:pt x="2064" y="1452"/>
                    <a:pt x="2373" y="1008"/>
                    <a:pt x="2375" y="512"/>
                  </a:cubicBezTo>
                  <a:lnTo>
                    <a:pt x="23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9"/>
            <p:cNvSpPr/>
            <p:nvPr/>
          </p:nvSpPr>
          <p:spPr>
            <a:xfrm>
              <a:off x="2945866" y="1622857"/>
              <a:ext cx="119090" cy="50749"/>
            </a:xfrm>
            <a:custGeom>
              <a:rect b="b" l="l" r="r" t="t"/>
              <a:pathLst>
                <a:path extrusionOk="0" h="2054" w="4820">
                  <a:moveTo>
                    <a:pt x="1" y="1"/>
                  </a:moveTo>
                  <a:lnTo>
                    <a:pt x="1" y="2053"/>
                  </a:lnTo>
                  <a:lnTo>
                    <a:pt x="4820" y="2053"/>
                  </a:lnTo>
                  <a:lnTo>
                    <a:pt x="48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9"/>
            <p:cNvSpPr/>
            <p:nvPr/>
          </p:nvSpPr>
          <p:spPr>
            <a:xfrm>
              <a:off x="2858821" y="1592145"/>
              <a:ext cx="58656" cy="33405"/>
            </a:xfrm>
            <a:custGeom>
              <a:rect b="b" l="l" r="r" t="t"/>
              <a:pathLst>
                <a:path extrusionOk="0" h="1352" w="2374">
                  <a:moveTo>
                    <a:pt x="1" y="1"/>
                  </a:moveTo>
                  <a:lnTo>
                    <a:pt x="1" y="1351"/>
                  </a:lnTo>
                  <a:lnTo>
                    <a:pt x="2373" y="1351"/>
                  </a:lnTo>
                  <a:lnTo>
                    <a:pt x="23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69"/>
          <p:cNvGrpSpPr/>
          <p:nvPr/>
        </p:nvGrpSpPr>
        <p:grpSpPr>
          <a:xfrm>
            <a:off x="2166171" y="3772310"/>
            <a:ext cx="238798" cy="345263"/>
            <a:chOff x="2166171" y="3772310"/>
            <a:chExt cx="238798" cy="345263"/>
          </a:xfrm>
        </p:grpSpPr>
        <p:sp>
          <p:nvSpPr>
            <p:cNvPr id="1298" name="Google Shape;1298;p69"/>
            <p:cNvSpPr/>
            <p:nvPr/>
          </p:nvSpPr>
          <p:spPr>
            <a:xfrm>
              <a:off x="2166171" y="3772310"/>
              <a:ext cx="60212" cy="28018"/>
            </a:xfrm>
            <a:custGeom>
              <a:rect b="b" l="l" r="r" t="t"/>
              <a:pathLst>
                <a:path extrusionOk="0" h="1134" w="2437">
                  <a:moveTo>
                    <a:pt x="0" y="1"/>
                  </a:moveTo>
                  <a:lnTo>
                    <a:pt x="0" y="1134"/>
                  </a:lnTo>
                  <a:lnTo>
                    <a:pt x="2436" y="1134"/>
                  </a:lnTo>
                  <a:lnTo>
                    <a:pt x="24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9"/>
            <p:cNvSpPr/>
            <p:nvPr/>
          </p:nvSpPr>
          <p:spPr>
            <a:xfrm>
              <a:off x="2166171" y="3820613"/>
              <a:ext cx="238798" cy="296959"/>
            </a:xfrm>
            <a:custGeom>
              <a:rect b="b" l="l" r="r" t="t"/>
              <a:pathLst>
                <a:path extrusionOk="0" h="12019" w="9665">
                  <a:moveTo>
                    <a:pt x="4831" y="3349"/>
                  </a:moveTo>
                  <a:cubicBezTo>
                    <a:pt x="6596" y="3349"/>
                    <a:pt x="8033" y="4785"/>
                    <a:pt x="8033" y="6550"/>
                  </a:cubicBezTo>
                  <a:lnTo>
                    <a:pt x="8033" y="7995"/>
                  </a:lnTo>
                  <a:cubicBezTo>
                    <a:pt x="8033" y="9760"/>
                    <a:pt x="6596" y="11196"/>
                    <a:pt x="4831" y="11196"/>
                  </a:cubicBezTo>
                  <a:cubicBezTo>
                    <a:pt x="3066" y="11196"/>
                    <a:pt x="1630" y="9760"/>
                    <a:pt x="1630" y="7995"/>
                  </a:cubicBezTo>
                  <a:lnTo>
                    <a:pt x="1630" y="6550"/>
                  </a:lnTo>
                  <a:cubicBezTo>
                    <a:pt x="1630" y="4785"/>
                    <a:pt x="3066" y="3349"/>
                    <a:pt x="4831" y="3349"/>
                  </a:cubicBezTo>
                  <a:close/>
                  <a:moveTo>
                    <a:pt x="0" y="1"/>
                  </a:moveTo>
                  <a:lnTo>
                    <a:pt x="0" y="1021"/>
                  </a:lnTo>
                  <a:cubicBezTo>
                    <a:pt x="2" y="1397"/>
                    <a:pt x="305" y="1700"/>
                    <a:pt x="682" y="1702"/>
                  </a:cubicBezTo>
                  <a:lnTo>
                    <a:pt x="808" y="1702"/>
                  </a:lnTo>
                  <a:lnTo>
                    <a:pt x="808" y="7995"/>
                  </a:lnTo>
                  <a:cubicBezTo>
                    <a:pt x="808" y="10214"/>
                    <a:pt x="2613" y="12018"/>
                    <a:pt x="4831" y="12018"/>
                  </a:cubicBezTo>
                  <a:cubicBezTo>
                    <a:pt x="7050" y="12018"/>
                    <a:pt x="8854" y="10214"/>
                    <a:pt x="8854" y="7995"/>
                  </a:cubicBezTo>
                  <a:lnTo>
                    <a:pt x="8854" y="1702"/>
                  </a:lnTo>
                  <a:lnTo>
                    <a:pt x="8983" y="1702"/>
                  </a:lnTo>
                  <a:cubicBezTo>
                    <a:pt x="9358" y="1700"/>
                    <a:pt x="9662" y="1397"/>
                    <a:pt x="9664" y="1021"/>
                  </a:cubicBezTo>
                  <a:lnTo>
                    <a:pt x="9664" y="1"/>
                  </a:lnTo>
                  <a:lnTo>
                    <a:pt x="7226" y="1"/>
                  </a:lnTo>
                  <a:lnTo>
                    <a:pt x="7226" y="1021"/>
                  </a:lnTo>
                  <a:cubicBezTo>
                    <a:pt x="7226" y="1397"/>
                    <a:pt x="7531" y="1700"/>
                    <a:pt x="7906" y="1702"/>
                  </a:cubicBezTo>
                  <a:lnTo>
                    <a:pt x="8033" y="1702"/>
                  </a:lnTo>
                  <a:lnTo>
                    <a:pt x="8033" y="4116"/>
                  </a:lnTo>
                  <a:cubicBezTo>
                    <a:pt x="7272" y="3115"/>
                    <a:pt x="6088" y="2526"/>
                    <a:pt x="4831" y="2526"/>
                  </a:cubicBezTo>
                  <a:cubicBezTo>
                    <a:pt x="3575" y="2526"/>
                    <a:pt x="2390" y="3115"/>
                    <a:pt x="1630" y="4116"/>
                  </a:cubicBezTo>
                  <a:lnTo>
                    <a:pt x="1630" y="1702"/>
                  </a:lnTo>
                  <a:lnTo>
                    <a:pt x="1757" y="1702"/>
                  </a:lnTo>
                  <a:cubicBezTo>
                    <a:pt x="2132" y="1700"/>
                    <a:pt x="2436" y="1397"/>
                    <a:pt x="2436" y="1021"/>
                  </a:cubicBezTo>
                  <a:lnTo>
                    <a:pt x="24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9"/>
            <p:cNvSpPr/>
            <p:nvPr/>
          </p:nvSpPr>
          <p:spPr>
            <a:xfrm>
              <a:off x="2344708" y="3772310"/>
              <a:ext cx="60212" cy="28018"/>
            </a:xfrm>
            <a:custGeom>
              <a:rect b="b" l="l" r="r" t="t"/>
              <a:pathLst>
                <a:path extrusionOk="0" h="1134" w="2437">
                  <a:moveTo>
                    <a:pt x="0" y="1"/>
                  </a:moveTo>
                  <a:lnTo>
                    <a:pt x="0" y="1134"/>
                  </a:lnTo>
                  <a:lnTo>
                    <a:pt x="2436" y="1134"/>
                  </a:lnTo>
                  <a:lnTo>
                    <a:pt x="24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69"/>
          <p:cNvGrpSpPr/>
          <p:nvPr/>
        </p:nvGrpSpPr>
        <p:grpSpPr>
          <a:xfrm>
            <a:off x="2112902" y="3220888"/>
            <a:ext cx="345263" cy="345238"/>
            <a:chOff x="2112902" y="3220888"/>
            <a:chExt cx="345263" cy="345238"/>
          </a:xfrm>
        </p:grpSpPr>
        <p:sp>
          <p:nvSpPr>
            <p:cNvPr id="1302" name="Google Shape;1302;p69"/>
            <p:cNvSpPr/>
            <p:nvPr/>
          </p:nvSpPr>
          <p:spPr>
            <a:xfrm>
              <a:off x="2112902" y="3513252"/>
              <a:ext cx="52899" cy="52874"/>
            </a:xfrm>
            <a:custGeom>
              <a:rect b="b" l="l" r="r" t="t"/>
              <a:pathLst>
                <a:path extrusionOk="0" h="2140" w="2141">
                  <a:moveTo>
                    <a:pt x="1" y="0"/>
                  </a:moveTo>
                  <a:lnTo>
                    <a:pt x="1" y="2140"/>
                  </a:lnTo>
                  <a:lnTo>
                    <a:pt x="2141" y="2140"/>
                  </a:lnTo>
                  <a:lnTo>
                    <a:pt x="21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9"/>
            <p:cNvSpPr/>
            <p:nvPr/>
          </p:nvSpPr>
          <p:spPr>
            <a:xfrm>
              <a:off x="2186012" y="3513252"/>
              <a:ext cx="52874" cy="52874"/>
            </a:xfrm>
            <a:custGeom>
              <a:rect b="b" l="l" r="r" t="t"/>
              <a:pathLst>
                <a:path extrusionOk="0" h="2140" w="2140">
                  <a:moveTo>
                    <a:pt x="0" y="0"/>
                  </a:moveTo>
                  <a:lnTo>
                    <a:pt x="0" y="2140"/>
                  </a:lnTo>
                  <a:lnTo>
                    <a:pt x="2140" y="2140"/>
                  </a:lnTo>
                  <a:lnTo>
                    <a:pt x="2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9"/>
            <p:cNvSpPr/>
            <p:nvPr/>
          </p:nvSpPr>
          <p:spPr>
            <a:xfrm>
              <a:off x="2259096" y="3513252"/>
              <a:ext cx="52899" cy="52874"/>
            </a:xfrm>
            <a:custGeom>
              <a:rect b="b" l="l" r="r" t="t"/>
              <a:pathLst>
                <a:path extrusionOk="0" h="2140" w="2141">
                  <a:moveTo>
                    <a:pt x="0" y="0"/>
                  </a:moveTo>
                  <a:lnTo>
                    <a:pt x="0" y="2140"/>
                  </a:lnTo>
                  <a:lnTo>
                    <a:pt x="2140" y="2140"/>
                  </a:lnTo>
                  <a:lnTo>
                    <a:pt x="2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9"/>
            <p:cNvSpPr/>
            <p:nvPr/>
          </p:nvSpPr>
          <p:spPr>
            <a:xfrm>
              <a:off x="2332181" y="3513252"/>
              <a:ext cx="52899" cy="52874"/>
            </a:xfrm>
            <a:custGeom>
              <a:rect b="b" l="l" r="r" t="t"/>
              <a:pathLst>
                <a:path extrusionOk="0" h="2140" w="2141">
                  <a:moveTo>
                    <a:pt x="1" y="0"/>
                  </a:moveTo>
                  <a:lnTo>
                    <a:pt x="1" y="2140"/>
                  </a:lnTo>
                  <a:lnTo>
                    <a:pt x="2140" y="2140"/>
                  </a:lnTo>
                  <a:lnTo>
                    <a:pt x="2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9"/>
            <p:cNvSpPr/>
            <p:nvPr/>
          </p:nvSpPr>
          <p:spPr>
            <a:xfrm>
              <a:off x="2259096" y="3440143"/>
              <a:ext cx="52899" cy="52899"/>
            </a:xfrm>
            <a:custGeom>
              <a:rect b="b" l="l" r="r" t="t"/>
              <a:pathLst>
                <a:path extrusionOk="0" h="2141" w="2141">
                  <a:moveTo>
                    <a:pt x="0" y="1"/>
                  </a:moveTo>
                  <a:lnTo>
                    <a:pt x="0" y="2141"/>
                  </a:lnTo>
                  <a:lnTo>
                    <a:pt x="2140" y="2141"/>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9"/>
            <p:cNvSpPr/>
            <p:nvPr/>
          </p:nvSpPr>
          <p:spPr>
            <a:xfrm>
              <a:off x="2332181" y="3440143"/>
              <a:ext cx="52899" cy="52899"/>
            </a:xfrm>
            <a:custGeom>
              <a:rect b="b" l="l" r="r" t="t"/>
              <a:pathLst>
                <a:path extrusionOk="0" h="2141" w="2141">
                  <a:moveTo>
                    <a:pt x="1" y="1"/>
                  </a:moveTo>
                  <a:lnTo>
                    <a:pt x="1" y="2141"/>
                  </a:lnTo>
                  <a:lnTo>
                    <a:pt x="2140" y="2141"/>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9"/>
            <p:cNvSpPr/>
            <p:nvPr/>
          </p:nvSpPr>
          <p:spPr>
            <a:xfrm>
              <a:off x="2332181" y="3220888"/>
              <a:ext cx="52899" cy="52899"/>
            </a:xfrm>
            <a:custGeom>
              <a:rect b="b" l="l" r="r" t="t"/>
              <a:pathLst>
                <a:path extrusionOk="0" h="2141" w="2141">
                  <a:moveTo>
                    <a:pt x="1" y="0"/>
                  </a:moveTo>
                  <a:lnTo>
                    <a:pt x="1" y="2140"/>
                  </a:lnTo>
                  <a:lnTo>
                    <a:pt x="2140" y="2140"/>
                  </a:lnTo>
                  <a:lnTo>
                    <a:pt x="2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9"/>
            <p:cNvSpPr/>
            <p:nvPr/>
          </p:nvSpPr>
          <p:spPr>
            <a:xfrm>
              <a:off x="2405315" y="3220888"/>
              <a:ext cx="52849" cy="52899"/>
            </a:xfrm>
            <a:custGeom>
              <a:rect b="b" l="l" r="r" t="t"/>
              <a:pathLst>
                <a:path extrusionOk="0" h="2141" w="2139">
                  <a:moveTo>
                    <a:pt x="0" y="0"/>
                  </a:moveTo>
                  <a:lnTo>
                    <a:pt x="0" y="2140"/>
                  </a:lnTo>
                  <a:lnTo>
                    <a:pt x="2139" y="2140"/>
                  </a:lnTo>
                  <a:lnTo>
                    <a:pt x="2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9"/>
            <p:cNvSpPr/>
            <p:nvPr/>
          </p:nvSpPr>
          <p:spPr>
            <a:xfrm>
              <a:off x="2405315" y="3293973"/>
              <a:ext cx="52849" cy="52899"/>
            </a:xfrm>
            <a:custGeom>
              <a:rect b="b" l="l" r="r" t="t"/>
              <a:pathLst>
                <a:path extrusionOk="0" h="2141" w="2139">
                  <a:moveTo>
                    <a:pt x="0" y="1"/>
                  </a:moveTo>
                  <a:lnTo>
                    <a:pt x="0" y="2140"/>
                  </a:lnTo>
                  <a:lnTo>
                    <a:pt x="2139" y="2140"/>
                  </a:lnTo>
                  <a:lnTo>
                    <a:pt x="2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9"/>
            <p:cNvSpPr/>
            <p:nvPr/>
          </p:nvSpPr>
          <p:spPr>
            <a:xfrm>
              <a:off x="2405315" y="3367058"/>
              <a:ext cx="52849" cy="52899"/>
            </a:xfrm>
            <a:custGeom>
              <a:rect b="b" l="l" r="r" t="t"/>
              <a:pathLst>
                <a:path extrusionOk="0" h="2141" w="2139">
                  <a:moveTo>
                    <a:pt x="0" y="1"/>
                  </a:moveTo>
                  <a:lnTo>
                    <a:pt x="0" y="2141"/>
                  </a:lnTo>
                  <a:lnTo>
                    <a:pt x="2139" y="2141"/>
                  </a:lnTo>
                  <a:lnTo>
                    <a:pt x="2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9"/>
            <p:cNvSpPr/>
            <p:nvPr/>
          </p:nvSpPr>
          <p:spPr>
            <a:xfrm>
              <a:off x="2112902" y="3440143"/>
              <a:ext cx="52899" cy="52899"/>
            </a:xfrm>
            <a:custGeom>
              <a:rect b="b" l="l" r="r" t="t"/>
              <a:pathLst>
                <a:path extrusionOk="0" h="2141" w="2141">
                  <a:moveTo>
                    <a:pt x="1" y="1"/>
                  </a:moveTo>
                  <a:lnTo>
                    <a:pt x="1" y="2141"/>
                  </a:lnTo>
                  <a:lnTo>
                    <a:pt x="2141" y="2141"/>
                  </a:lnTo>
                  <a:lnTo>
                    <a:pt x="21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9"/>
            <p:cNvSpPr/>
            <p:nvPr/>
          </p:nvSpPr>
          <p:spPr>
            <a:xfrm>
              <a:off x="2186012" y="3440143"/>
              <a:ext cx="52874" cy="52899"/>
            </a:xfrm>
            <a:custGeom>
              <a:rect b="b" l="l" r="r" t="t"/>
              <a:pathLst>
                <a:path extrusionOk="0" h="2141" w="2140">
                  <a:moveTo>
                    <a:pt x="0" y="1"/>
                  </a:moveTo>
                  <a:lnTo>
                    <a:pt x="0" y="2141"/>
                  </a:lnTo>
                  <a:lnTo>
                    <a:pt x="2140" y="2141"/>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9"/>
            <p:cNvSpPr/>
            <p:nvPr/>
          </p:nvSpPr>
          <p:spPr>
            <a:xfrm>
              <a:off x="2186012" y="3367058"/>
              <a:ext cx="52874" cy="52899"/>
            </a:xfrm>
            <a:custGeom>
              <a:rect b="b" l="l" r="r" t="t"/>
              <a:pathLst>
                <a:path extrusionOk="0" h="2141" w="2140">
                  <a:moveTo>
                    <a:pt x="0" y="1"/>
                  </a:moveTo>
                  <a:lnTo>
                    <a:pt x="0" y="2141"/>
                  </a:lnTo>
                  <a:lnTo>
                    <a:pt x="2140" y="2141"/>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9"/>
            <p:cNvSpPr/>
            <p:nvPr/>
          </p:nvSpPr>
          <p:spPr>
            <a:xfrm>
              <a:off x="2186012" y="3293973"/>
              <a:ext cx="52874" cy="52899"/>
            </a:xfrm>
            <a:custGeom>
              <a:rect b="b" l="l" r="r" t="t"/>
              <a:pathLst>
                <a:path extrusionOk="0" h="2141" w="2140">
                  <a:moveTo>
                    <a:pt x="0" y="1"/>
                  </a:moveTo>
                  <a:lnTo>
                    <a:pt x="0" y="2140"/>
                  </a:lnTo>
                  <a:lnTo>
                    <a:pt x="2140" y="2140"/>
                  </a:lnTo>
                  <a:lnTo>
                    <a:pt x="2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9"/>
            <p:cNvSpPr/>
            <p:nvPr/>
          </p:nvSpPr>
          <p:spPr>
            <a:xfrm>
              <a:off x="2112902" y="3367058"/>
              <a:ext cx="52899" cy="52899"/>
            </a:xfrm>
            <a:custGeom>
              <a:rect b="b" l="l" r="r" t="t"/>
              <a:pathLst>
                <a:path extrusionOk="0" h="2141" w="2141">
                  <a:moveTo>
                    <a:pt x="1" y="1"/>
                  </a:moveTo>
                  <a:lnTo>
                    <a:pt x="1" y="2141"/>
                  </a:lnTo>
                  <a:lnTo>
                    <a:pt x="2141" y="2141"/>
                  </a:lnTo>
                  <a:lnTo>
                    <a:pt x="21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9"/>
            <p:cNvSpPr/>
            <p:nvPr/>
          </p:nvSpPr>
          <p:spPr>
            <a:xfrm>
              <a:off x="2112902" y="3293973"/>
              <a:ext cx="52899" cy="52899"/>
            </a:xfrm>
            <a:custGeom>
              <a:rect b="b" l="l" r="r" t="t"/>
              <a:pathLst>
                <a:path extrusionOk="0" h="2141" w="2141">
                  <a:moveTo>
                    <a:pt x="1" y="1"/>
                  </a:moveTo>
                  <a:lnTo>
                    <a:pt x="1" y="2140"/>
                  </a:lnTo>
                  <a:lnTo>
                    <a:pt x="2141" y="2140"/>
                  </a:lnTo>
                  <a:lnTo>
                    <a:pt x="21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9"/>
            <p:cNvSpPr/>
            <p:nvPr/>
          </p:nvSpPr>
          <p:spPr>
            <a:xfrm>
              <a:off x="2112902" y="3220888"/>
              <a:ext cx="52899" cy="52899"/>
            </a:xfrm>
            <a:custGeom>
              <a:rect b="b" l="l" r="r" t="t"/>
              <a:pathLst>
                <a:path extrusionOk="0" h="2141" w="2141">
                  <a:moveTo>
                    <a:pt x="1" y="0"/>
                  </a:moveTo>
                  <a:lnTo>
                    <a:pt x="1" y="2140"/>
                  </a:lnTo>
                  <a:lnTo>
                    <a:pt x="2141" y="2140"/>
                  </a:lnTo>
                  <a:lnTo>
                    <a:pt x="21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69"/>
          <p:cNvGrpSpPr/>
          <p:nvPr/>
        </p:nvGrpSpPr>
        <p:grpSpPr>
          <a:xfrm>
            <a:off x="2112902" y="2734966"/>
            <a:ext cx="345263" cy="214189"/>
            <a:chOff x="2112902" y="2734966"/>
            <a:chExt cx="345263" cy="214189"/>
          </a:xfrm>
        </p:grpSpPr>
        <p:sp>
          <p:nvSpPr>
            <p:cNvPr id="1320" name="Google Shape;1320;p69"/>
            <p:cNvSpPr/>
            <p:nvPr/>
          </p:nvSpPr>
          <p:spPr>
            <a:xfrm>
              <a:off x="2254871" y="2825494"/>
              <a:ext cx="19420" cy="49291"/>
            </a:xfrm>
            <a:custGeom>
              <a:rect b="b" l="l" r="r" t="t"/>
              <a:pathLst>
                <a:path extrusionOk="0" h="1995" w="786">
                  <a:moveTo>
                    <a:pt x="0" y="0"/>
                  </a:moveTo>
                  <a:lnTo>
                    <a:pt x="0" y="1995"/>
                  </a:lnTo>
                  <a:lnTo>
                    <a:pt x="786" y="1995"/>
                  </a:lnTo>
                  <a:lnTo>
                    <a:pt x="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9"/>
            <p:cNvSpPr/>
            <p:nvPr/>
          </p:nvSpPr>
          <p:spPr>
            <a:xfrm>
              <a:off x="2371170" y="2800416"/>
              <a:ext cx="19395" cy="74370"/>
            </a:xfrm>
            <a:custGeom>
              <a:rect b="b" l="l" r="r" t="t"/>
              <a:pathLst>
                <a:path extrusionOk="0" h="3010" w="785">
                  <a:moveTo>
                    <a:pt x="1" y="0"/>
                  </a:moveTo>
                  <a:lnTo>
                    <a:pt x="1" y="3010"/>
                  </a:lnTo>
                  <a:lnTo>
                    <a:pt x="785" y="3010"/>
                  </a:lnTo>
                  <a:lnTo>
                    <a:pt x="7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9"/>
            <p:cNvSpPr/>
            <p:nvPr/>
          </p:nvSpPr>
          <p:spPr>
            <a:xfrm>
              <a:off x="2207112" y="2895071"/>
              <a:ext cx="251053" cy="54085"/>
            </a:xfrm>
            <a:custGeom>
              <a:rect b="b" l="l" r="r" t="t"/>
              <a:pathLst>
                <a:path extrusionOk="0" h="2189" w="10161">
                  <a:moveTo>
                    <a:pt x="0" y="0"/>
                  </a:moveTo>
                  <a:lnTo>
                    <a:pt x="0" y="2188"/>
                  </a:lnTo>
                  <a:lnTo>
                    <a:pt x="9359" y="2188"/>
                  </a:lnTo>
                  <a:cubicBezTo>
                    <a:pt x="9801" y="2188"/>
                    <a:pt x="10161" y="1829"/>
                    <a:pt x="10161" y="1385"/>
                  </a:cubicBezTo>
                  <a:lnTo>
                    <a:pt x="101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9"/>
            <p:cNvSpPr/>
            <p:nvPr/>
          </p:nvSpPr>
          <p:spPr>
            <a:xfrm>
              <a:off x="2112902" y="2734966"/>
              <a:ext cx="73974" cy="214189"/>
            </a:xfrm>
            <a:custGeom>
              <a:rect b="b" l="l" r="r" t="t"/>
              <a:pathLst>
                <a:path extrusionOk="0" h="8669" w="2994">
                  <a:moveTo>
                    <a:pt x="1670" y="3925"/>
                  </a:moveTo>
                  <a:cubicBezTo>
                    <a:pt x="1899" y="3925"/>
                    <a:pt x="2071" y="4113"/>
                    <a:pt x="2079" y="4335"/>
                  </a:cubicBezTo>
                  <a:cubicBezTo>
                    <a:pt x="2089" y="4558"/>
                    <a:pt x="1884" y="4746"/>
                    <a:pt x="1670" y="4746"/>
                  </a:cubicBezTo>
                  <a:cubicBezTo>
                    <a:pt x="1439" y="4746"/>
                    <a:pt x="1269" y="4558"/>
                    <a:pt x="1259" y="4335"/>
                  </a:cubicBezTo>
                  <a:cubicBezTo>
                    <a:pt x="1249" y="4113"/>
                    <a:pt x="1454" y="3925"/>
                    <a:pt x="1670" y="3925"/>
                  </a:cubicBezTo>
                  <a:close/>
                  <a:moveTo>
                    <a:pt x="804" y="1"/>
                  </a:moveTo>
                  <a:cubicBezTo>
                    <a:pt x="360" y="1"/>
                    <a:pt x="1" y="360"/>
                    <a:pt x="1" y="804"/>
                  </a:cubicBezTo>
                  <a:lnTo>
                    <a:pt x="1" y="7865"/>
                  </a:lnTo>
                  <a:cubicBezTo>
                    <a:pt x="1" y="8309"/>
                    <a:pt x="360" y="8668"/>
                    <a:pt x="804" y="8668"/>
                  </a:cubicBezTo>
                  <a:lnTo>
                    <a:pt x="2992" y="8668"/>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9"/>
            <p:cNvSpPr/>
            <p:nvPr/>
          </p:nvSpPr>
          <p:spPr>
            <a:xfrm>
              <a:off x="2207112" y="2734966"/>
              <a:ext cx="251053" cy="139820"/>
            </a:xfrm>
            <a:custGeom>
              <a:rect b="b" l="l" r="r" t="t"/>
              <a:pathLst>
                <a:path extrusionOk="0" h="5659" w="10161">
                  <a:moveTo>
                    <a:pt x="4999" y="1627"/>
                  </a:moveTo>
                  <a:lnTo>
                    <a:pt x="4999" y="2384"/>
                  </a:lnTo>
                  <a:lnTo>
                    <a:pt x="4177" y="2384"/>
                  </a:lnTo>
                  <a:lnTo>
                    <a:pt x="4177" y="1627"/>
                  </a:lnTo>
                  <a:close/>
                  <a:moveTo>
                    <a:pt x="0" y="1"/>
                  </a:moveTo>
                  <a:lnTo>
                    <a:pt x="0" y="5659"/>
                  </a:lnTo>
                  <a:lnTo>
                    <a:pt x="1113" y="5659"/>
                  </a:lnTo>
                  <a:lnTo>
                    <a:pt x="1113" y="2843"/>
                  </a:lnTo>
                  <a:lnTo>
                    <a:pt x="3539" y="2843"/>
                  </a:lnTo>
                  <a:lnTo>
                    <a:pt x="3539" y="5659"/>
                  </a:lnTo>
                  <a:lnTo>
                    <a:pt x="5819" y="5659"/>
                  </a:lnTo>
                  <a:lnTo>
                    <a:pt x="5819" y="1828"/>
                  </a:lnTo>
                  <a:lnTo>
                    <a:pt x="8247" y="1828"/>
                  </a:lnTo>
                  <a:lnTo>
                    <a:pt x="8247" y="5659"/>
                  </a:lnTo>
                  <a:lnTo>
                    <a:pt x="10161" y="5659"/>
                  </a:lnTo>
                  <a:lnTo>
                    <a:pt x="10161" y="804"/>
                  </a:lnTo>
                  <a:cubicBezTo>
                    <a:pt x="10161" y="360"/>
                    <a:pt x="9801" y="1"/>
                    <a:pt x="9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69"/>
          <p:cNvGrpSpPr/>
          <p:nvPr/>
        </p:nvGrpSpPr>
        <p:grpSpPr>
          <a:xfrm>
            <a:off x="2112902" y="2118069"/>
            <a:ext cx="345263" cy="345139"/>
            <a:chOff x="2112902" y="2118069"/>
            <a:chExt cx="345263" cy="345139"/>
          </a:xfrm>
        </p:grpSpPr>
        <p:sp>
          <p:nvSpPr>
            <p:cNvPr id="1326" name="Google Shape;1326;p69"/>
            <p:cNvSpPr/>
            <p:nvPr/>
          </p:nvSpPr>
          <p:spPr>
            <a:xfrm>
              <a:off x="2179983" y="2184310"/>
              <a:ext cx="28340" cy="28364"/>
            </a:xfrm>
            <a:custGeom>
              <a:rect b="b" l="l" r="r" t="t"/>
              <a:pathLst>
                <a:path extrusionOk="0" h="1148" w="1147">
                  <a:moveTo>
                    <a:pt x="1" y="0"/>
                  </a:moveTo>
                  <a:lnTo>
                    <a:pt x="1" y="1147"/>
                  </a:lnTo>
                  <a:lnTo>
                    <a:pt x="1146" y="1147"/>
                  </a:lnTo>
                  <a:lnTo>
                    <a:pt x="11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9"/>
            <p:cNvSpPr/>
            <p:nvPr/>
          </p:nvSpPr>
          <p:spPr>
            <a:xfrm>
              <a:off x="2113001" y="2118069"/>
              <a:ext cx="162773" cy="162798"/>
            </a:xfrm>
            <a:custGeom>
              <a:rect b="b" l="l" r="r" t="t"/>
              <a:pathLst>
                <a:path extrusionOk="0" h="6589" w="6588">
                  <a:moveTo>
                    <a:pt x="4677" y="1861"/>
                  </a:moveTo>
                  <a:lnTo>
                    <a:pt x="4677" y="4647"/>
                  </a:lnTo>
                  <a:lnTo>
                    <a:pt x="1892" y="4647"/>
                  </a:lnTo>
                  <a:lnTo>
                    <a:pt x="1892" y="1861"/>
                  </a:lnTo>
                  <a:close/>
                  <a:moveTo>
                    <a:pt x="3294" y="1"/>
                  </a:moveTo>
                  <a:cubicBezTo>
                    <a:pt x="1478" y="1"/>
                    <a:pt x="0" y="1480"/>
                    <a:pt x="0" y="3294"/>
                  </a:cubicBezTo>
                  <a:cubicBezTo>
                    <a:pt x="0" y="5111"/>
                    <a:pt x="1478" y="6588"/>
                    <a:pt x="3294" y="6588"/>
                  </a:cubicBezTo>
                  <a:cubicBezTo>
                    <a:pt x="5110" y="6588"/>
                    <a:pt x="6588" y="5112"/>
                    <a:pt x="6588" y="3294"/>
                  </a:cubicBezTo>
                  <a:cubicBezTo>
                    <a:pt x="6588" y="1478"/>
                    <a:pt x="5110" y="1"/>
                    <a:pt x="3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9"/>
            <p:cNvSpPr/>
            <p:nvPr/>
          </p:nvSpPr>
          <p:spPr>
            <a:xfrm>
              <a:off x="2365981" y="2187645"/>
              <a:ext cx="21644" cy="17320"/>
            </a:xfrm>
            <a:custGeom>
              <a:rect b="b" l="l" r="r" t="t"/>
              <a:pathLst>
                <a:path extrusionOk="0" h="701" w="876">
                  <a:moveTo>
                    <a:pt x="437" y="1"/>
                  </a:moveTo>
                  <a:lnTo>
                    <a:pt x="0" y="701"/>
                  </a:lnTo>
                  <a:lnTo>
                    <a:pt x="875" y="701"/>
                  </a:lnTo>
                  <a:lnTo>
                    <a:pt x="4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9"/>
            <p:cNvSpPr/>
            <p:nvPr/>
          </p:nvSpPr>
          <p:spPr>
            <a:xfrm>
              <a:off x="2295392" y="2118069"/>
              <a:ext cx="162773" cy="162798"/>
            </a:xfrm>
            <a:custGeom>
              <a:rect b="b" l="l" r="r" t="t"/>
              <a:pathLst>
                <a:path extrusionOk="0" h="6589" w="6588">
                  <a:moveTo>
                    <a:pt x="3294" y="1269"/>
                  </a:moveTo>
                  <a:lnTo>
                    <a:pt x="5208" y="4335"/>
                  </a:lnTo>
                  <a:lnTo>
                    <a:pt x="1380" y="4335"/>
                  </a:lnTo>
                  <a:lnTo>
                    <a:pt x="3294" y="1269"/>
                  </a:lnTo>
                  <a:close/>
                  <a:moveTo>
                    <a:pt x="3294" y="1"/>
                  </a:moveTo>
                  <a:cubicBezTo>
                    <a:pt x="1479" y="1"/>
                    <a:pt x="0" y="1480"/>
                    <a:pt x="0" y="3294"/>
                  </a:cubicBezTo>
                  <a:cubicBezTo>
                    <a:pt x="0" y="5111"/>
                    <a:pt x="1478" y="6588"/>
                    <a:pt x="3294" y="6588"/>
                  </a:cubicBezTo>
                  <a:cubicBezTo>
                    <a:pt x="5110" y="6588"/>
                    <a:pt x="6588" y="5112"/>
                    <a:pt x="6588" y="3294"/>
                  </a:cubicBezTo>
                  <a:cubicBezTo>
                    <a:pt x="6588" y="1478"/>
                    <a:pt x="5110" y="1"/>
                    <a:pt x="3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9"/>
            <p:cNvSpPr/>
            <p:nvPr/>
          </p:nvSpPr>
          <p:spPr>
            <a:xfrm>
              <a:off x="2295392" y="2300361"/>
              <a:ext cx="162773" cy="162847"/>
            </a:xfrm>
            <a:custGeom>
              <a:rect b="b" l="l" r="r" t="t"/>
              <a:pathLst>
                <a:path extrusionOk="0" h="6591" w="6588">
                  <a:moveTo>
                    <a:pt x="4131" y="1882"/>
                  </a:moveTo>
                  <a:lnTo>
                    <a:pt x="4710" y="2461"/>
                  </a:lnTo>
                  <a:lnTo>
                    <a:pt x="3866" y="3305"/>
                  </a:lnTo>
                  <a:lnTo>
                    <a:pt x="4710" y="4149"/>
                  </a:lnTo>
                  <a:lnTo>
                    <a:pt x="4131" y="4728"/>
                  </a:lnTo>
                  <a:lnTo>
                    <a:pt x="3287" y="3884"/>
                  </a:lnTo>
                  <a:lnTo>
                    <a:pt x="2443" y="4728"/>
                  </a:lnTo>
                  <a:lnTo>
                    <a:pt x="1864" y="4149"/>
                  </a:lnTo>
                  <a:lnTo>
                    <a:pt x="2708" y="3305"/>
                  </a:lnTo>
                  <a:lnTo>
                    <a:pt x="1864" y="2461"/>
                  </a:lnTo>
                  <a:lnTo>
                    <a:pt x="2443" y="1882"/>
                  </a:lnTo>
                  <a:lnTo>
                    <a:pt x="3287" y="2726"/>
                  </a:lnTo>
                  <a:lnTo>
                    <a:pt x="4131" y="1882"/>
                  </a:lnTo>
                  <a:close/>
                  <a:moveTo>
                    <a:pt x="3294" y="1"/>
                  </a:moveTo>
                  <a:cubicBezTo>
                    <a:pt x="1478" y="1"/>
                    <a:pt x="0" y="1478"/>
                    <a:pt x="0" y="3296"/>
                  </a:cubicBezTo>
                  <a:cubicBezTo>
                    <a:pt x="0" y="5113"/>
                    <a:pt x="1478" y="6590"/>
                    <a:pt x="3294" y="6590"/>
                  </a:cubicBezTo>
                  <a:cubicBezTo>
                    <a:pt x="5110" y="6590"/>
                    <a:pt x="6588" y="5111"/>
                    <a:pt x="6588" y="3296"/>
                  </a:cubicBezTo>
                  <a:cubicBezTo>
                    <a:pt x="6588" y="1480"/>
                    <a:pt x="5110" y="1"/>
                    <a:pt x="3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9"/>
            <p:cNvSpPr/>
            <p:nvPr/>
          </p:nvSpPr>
          <p:spPr>
            <a:xfrm>
              <a:off x="2176870" y="2365391"/>
              <a:ext cx="34072" cy="32812"/>
            </a:xfrm>
            <a:custGeom>
              <a:rect b="b" l="l" r="r" t="t"/>
              <a:pathLst>
                <a:path extrusionOk="0" h="1328" w="1379">
                  <a:moveTo>
                    <a:pt x="716" y="0"/>
                  </a:moveTo>
                  <a:cubicBezTo>
                    <a:pt x="447" y="0"/>
                    <a:pt x="206" y="161"/>
                    <a:pt x="103" y="409"/>
                  </a:cubicBezTo>
                  <a:cubicBezTo>
                    <a:pt x="0" y="656"/>
                    <a:pt x="55" y="942"/>
                    <a:pt x="245" y="1132"/>
                  </a:cubicBezTo>
                  <a:cubicBezTo>
                    <a:pt x="373" y="1259"/>
                    <a:pt x="543" y="1327"/>
                    <a:pt x="717" y="1327"/>
                  </a:cubicBezTo>
                  <a:cubicBezTo>
                    <a:pt x="802" y="1327"/>
                    <a:pt x="888" y="1311"/>
                    <a:pt x="969" y="1277"/>
                  </a:cubicBezTo>
                  <a:cubicBezTo>
                    <a:pt x="1217" y="1175"/>
                    <a:pt x="1378" y="931"/>
                    <a:pt x="1378" y="664"/>
                  </a:cubicBezTo>
                  <a:cubicBezTo>
                    <a:pt x="1378" y="298"/>
                    <a:pt x="1082"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9"/>
            <p:cNvSpPr/>
            <p:nvPr/>
          </p:nvSpPr>
          <p:spPr>
            <a:xfrm>
              <a:off x="2112902" y="2300361"/>
              <a:ext cx="162798" cy="162847"/>
            </a:xfrm>
            <a:custGeom>
              <a:rect b="b" l="l" r="r" t="t"/>
              <a:pathLst>
                <a:path extrusionOk="0" h="6591" w="6589">
                  <a:moveTo>
                    <a:pt x="3305" y="1814"/>
                  </a:moveTo>
                  <a:cubicBezTo>
                    <a:pt x="3496" y="1814"/>
                    <a:pt x="3688" y="1851"/>
                    <a:pt x="3872" y="1927"/>
                  </a:cubicBezTo>
                  <a:cubicBezTo>
                    <a:pt x="4426" y="2156"/>
                    <a:pt x="4787" y="2696"/>
                    <a:pt x="4787" y="3296"/>
                  </a:cubicBezTo>
                  <a:cubicBezTo>
                    <a:pt x="4786" y="4113"/>
                    <a:pt x="4123" y="4776"/>
                    <a:pt x="3305" y="4777"/>
                  </a:cubicBezTo>
                  <a:cubicBezTo>
                    <a:pt x="2706" y="4777"/>
                    <a:pt x="2166" y="4416"/>
                    <a:pt x="1937" y="3863"/>
                  </a:cubicBezTo>
                  <a:cubicBezTo>
                    <a:pt x="1708" y="3308"/>
                    <a:pt x="1834" y="2672"/>
                    <a:pt x="2257" y="2247"/>
                  </a:cubicBezTo>
                  <a:cubicBezTo>
                    <a:pt x="2541" y="1964"/>
                    <a:pt x="2920" y="1814"/>
                    <a:pt x="3305" y="1814"/>
                  </a:cubicBezTo>
                  <a:close/>
                  <a:moveTo>
                    <a:pt x="3295" y="1"/>
                  </a:moveTo>
                  <a:cubicBezTo>
                    <a:pt x="1478" y="1"/>
                    <a:pt x="1" y="1478"/>
                    <a:pt x="1" y="3296"/>
                  </a:cubicBezTo>
                  <a:cubicBezTo>
                    <a:pt x="1" y="5113"/>
                    <a:pt x="1478" y="6590"/>
                    <a:pt x="3295" y="6590"/>
                  </a:cubicBezTo>
                  <a:cubicBezTo>
                    <a:pt x="5111" y="6590"/>
                    <a:pt x="6588" y="5111"/>
                    <a:pt x="6588" y="3296"/>
                  </a:cubicBezTo>
                  <a:cubicBezTo>
                    <a:pt x="6588" y="1480"/>
                    <a:pt x="5113" y="1"/>
                    <a:pt x="3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69"/>
          <p:cNvGrpSpPr/>
          <p:nvPr/>
        </p:nvGrpSpPr>
        <p:grpSpPr>
          <a:xfrm>
            <a:off x="2113050" y="1566573"/>
            <a:ext cx="345040" cy="345238"/>
            <a:chOff x="2113050" y="1566573"/>
            <a:chExt cx="345040" cy="345238"/>
          </a:xfrm>
        </p:grpSpPr>
        <p:sp>
          <p:nvSpPr>
            <p:cNvPr id="1334" name="Google Shape;1334;p69"/>
            <p:cNvSpPr/>
            <p:nvPr/>
          </p:nvSpPr>
          <p:spPr>
            <a:xfrm>
              <a:off x="2113050" y="1566573"/>
              <a:ext cx="209050" cy="162600"/>
            </a:xfrm>
            <a:custGeom>
              <a:rect b="b" l="l" r="r" t="t"/>
              <a:pathLst>
                <a:path extrusionOk="0" h="6581" w="8461">
                  <a:moveTo>
                    <a:pt x="0" y="0"/>
                  </a:moveTo>
                  <a:lnTo>
                    <a:pt x="0" y="6581"/>
                  </a:lnTo>
                  <a:lnTo>
                    <a:pt x="2273" y="6581"/>
                  </a:lnTo>
                  <a:lnTo>
                    <a:pt x="2273" y="6115"/>
                  </a:lnTo>
                  <a:cubicBezTo>
                    <a:pt x="2287" y="5339"/>
                    <a:pt x="2921" y="4716"/>
                    <a:pt x="3696" y="4716"/>
                  </a:cubicBezTo>
                  <a:cubicBezTo>
                    <a:pt x="4473" y="4716"/>
                    <a:pt x="5107" y="5339"/>
                    <a:pt x="5120" y="6115"/>
                  </a:cubicBezTo>
                  <a:lnTo>
                    <a:pt x="5120" y="6581"/>
                  </a:lnTo>
                  <a:lnTo>
                    <a:pt x="6572" y="6581"/>
                  </a:lnTo>
                  <a:lnTo>
                    <a:pt x="6572" y="4299"/>
                  </a:lnTo>
                  <a:lnTo>
                    <a:pt x="7858" y="4299"/>
                  </a:lnTo>
                  <a:cubicBezTo>
                    <a:pt x="8190" y="4299"/>
                    <a:pt x="8460" y="4028"/>
                    <a:pt x="8460" y="3696"/>
                  </a:cubicBezTo>
                  <a:cubicBezTo>
                    <a:pt x="8460" y="3364"/>
                    <a:pt x="8190" y="3093"/>
                    <a:pt x="7858" y="3093"/>
                  </a:cubicBezTo>
                  <a:lnTo>
                    <a:pt x="6572" y="3093"/>
                  </a:lnTo>
                  <a:lnTo>
                    <a:pt x="6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9"/>
            <p:cNvSpPr/>
            <p:nvPr/>
          </p:nvSpPr>
          <p:spPr>
            <a:xfrm>
              <a:off x="2248719" y="1749211"/>
              <a:ext cx="209322" cy="162600"/>
            </a:xfrm>
            <a:custGeom>
              <a:rect b="b" l="l" r="r" t="t"/>
              <a:pathLst>
                <a:path extrusionOk="0" h="6581" w="8472">
                  <a:moveTo>
                    <a:pt x="1901" y="0"/>
                  </a:moveTo>
                  <a:lnTo>
                    <a:pt x="1901" y="2282"/>
                  </a:lnTo>
                  <a:lnTo>
                    <a:pt x="615" y="2282"/>
                  </a:lnTo>
                  <a:cubicBezTo>
                    <a:pt x="611" y="2282"/>
                    <a:pt x="607" y="2282"/>
                    <a:pt x="603" y="2282"/>
                  </a:cubicBezTo>
                  <a:cubicBezTo>
                    <a:pt x="271" y="2282"/>
                    <a:pt x="1" y="2552"/>
                    <a:pt x="1" y="2885"/>
                  </a:cubicBezTo>
                  <a:cubicBezTo>
                    <a:pt x="1" y="3218"/>
                    <a:pt x="271" y="3486"/>
                    <a:pt x="603" y="3486"/>
                  </a:cubicBezTo>
                  <a:cubicBezTo>
                    <a:pt x="607" y="3486"/>
                    <a:pt x="611" y="3486"/>
                    <a:pt x="615" y="3485"/>
                  </a:cubicBezTo>
                  <a:lnTo>
                    <a:pt x="1901" y="3485"/>
                  </a:lnTo>
                  <a:lnTo>
                    <a:pt x="1901" y="6581"/>
                  </a:lnTo>
                  <a:lnTo>
                    <a:pt x="8471" y="6581"/>
                  </a:lnTo>
                  <a:lnTo>
                    <a:pt x="8471" y="0"/>
                  </a:lnTo>
                  <a:lnTo>
                    <a:pt x="6200" y="0"/>
                  </a:lnTo>
                  <a:lnTo>
                    <a:pt x="6200" y="466"/>
                  </a:lnTo>
                  <a:cubicBezTo>
                    <a:pt x="6200" y="515"/>
                    <a:pt x="6196" y="563"/>
                    <a:pt x="6191" y="611"/>
                  </a:cubicBezTo>
                  <a:cubicBezTo>
                    <a:pt x="6117" y="1340"/>
                    <a:pt x="5501" y="1888"/>
                    <a:pt x="4776" y="1888"/>
                  </a:cubicBezTo>
                  <a:cubicBezTo>
                    <a:pt x="4752" y="1888"/>
                    <a:pt x="4728" y="1888"/>
                    <a:pt x="4704" y="1887"/>
                  </a:cubicBezTo>
                  <a:cubicBezTo>
                    <a:pt x="3947" y="1847"/>
                    <a:pt x="3353" y="1222"/>
                    <a:pt x="3353" y="466"/>
                  </a:cubicBezTo>
                  <a:lnTo>
                    <a:pt x="3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9"/>
            <p:cNvSpPr/>
            <p:nvPr/>
          </p:nvSpPr>
          <p:spPr>
            <a:xfrm>
              <a:off x="2113050" y="1702118"/>
              <a:ext cx="162353" cy="209693"/>
            </a:xfrm>
            <a:custGeom>
              <a:rect b="b" l="l" r="r" t="t"/>
              <a:pathLst>
                <a:path extrusionOk="0" h="8487" w="6571">
                  <a:moveTo>
                    <a:pt x="3696" y="1"/>
                  </a:moveTo>
                  <a:cubicBezTo>
                    <a:pt x="3364" y="1"/>
                    <a:pt x="3093" y="269"/>
                    <a:pt x="3093" y="602"/>
                  </a:cubicBezTo>
                  <a:lnTo>
                    <a:pt x="3093" y="1916"/>
                  </a:lnTo>
                  <a:lnTo>
                    <a:pt x="0" y="1916"/>
                  </a:lnTo>
                  <a:lnTo>
                    <a:pt x="0" y="8487"/>
                  </a:lnTo>
                  <a:lnTo>
                    <a:pt x="6570" y="8487"/>
                  </a:lnTo>
                  <a:lnTo>
                    <a:pt x="6570" y="6215"/>
                  </a:lnTo>
                  <a:lnTo>
                    <a:pt x="6106" y="6215"/>
                  </a:lnTo>
                  <a:cubicBezTo>
                    <a:pt x="5309" y="6213"/>
                    <a:pt x="4668" y="5559"/>
                    <a:pt x="4682" y="4763"/>
                  </a:cubicBezTo>
                  <a:cubicBezTo>
                    <a:pt x="4698" y="3984"/>
                    <a:pt x="5350" y="3368"/>
                    <a:pt x="6129" y="3368"/>
                  </a:cubicBezTo>
                  <a:lnTo>
                    <a:pt x="6570" y="3368"/>
                  </a:lnTo>
                  <a:lnTo>
                    <a:pt x="6570" y="1916"/>
                  </a:lnTo>
                  <a:lnTo>
                    <a:pt x="4299" y="1916"/>
                  </a:lnTo>
                  <a:lnTo>
                    <a:pt x="4299" y="603"/>
                  </a:lnTo>
                  <a:cubicBezTo>
                    <a:pt x="4299" y="269"/>
                    <a:pt x="4028" y="1"/>
                    <a:pt x="3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9"/>
            <p:cNvSpPr/>
            <p:nvPr/>
          </p:nvSpPr>
          <p:spPr>
            <a:xfrm>
              <a:off x="2295688" y="1566573"/>
              <a:ext cx="162402" cy="209050"/>
            </a:xfrm>
            <a:custGeom>
              <a:rect b="b" l="l" r="r" t="t"/>
              <a:pathLst>
                <a:path extrusionOk="0" h="8461" w="6573">
                  <a:moveTo>
                    <a:pt x="0" y="0"/>
                  </a:moveTo>
                  <a:lnTo>
                    <a:pt x="0" y="2273"/>
                  </a:lnTo>
                  <a:lnTo>
                    <a:pt x="466" y="2273"/>
                  </a:lnTo>
                  <a:cubicBezTo>
                    <a:pt x="1241" y="2285"/>
                    <a:pt x="1864" y="2919"/>
                    <a:pt x="1864" y="3696"/>
                  </a:cubicBezTo>
                  <a:cubicBezTo>
                    <a:pt x="1864" y="4472"/>
                    <a:pt x="1241" y="5105"/>
                    <a:pt x="466" y="5119"/>
                  </a:cubicBezTo>
                  <a:lnTo>
                    <a:pt x="0" y="5119"/>
                  </a:lnTo>
                  <a:lnTo>
                    <a:pt x="0" y="6572"/>
                  </a:lnTo>
                  <a:lnTo>
                    <a:pt x="2274" y="6572"/>
                  </a:lnTo>
                  <a:lnTo>
                    <a:pt x="2274" y="7858"/>
                  </a:lnTo>
                  <a:cubicBezTo>
                    <a:pt x="2274" y="8190"/>
                    <a:pt x="2542" y="8460"/>
                    <a:pt x="2874" y="8460"/>
                  </a:cubicBezTo>
                  <a:cubicBezTo>
                    <a:pt x="3208" y="8460"/>
                    <a:pt x="3477" y="8190"/>
                    <a:pt x="3477" y="7858"/>
                  </a:cubicBezTo>
                  <a:lnTo>
                    <a:pt x="3477" y="6572"/>
                  </a:lnTo>
                  <a:lnTo>
                    <a:pt x="6572" y="6572"/>
                  </a:lnTo>
                  <a:lnTo>
                    <a:pt x="6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69"/>
          <p:cNvGrpSpPr/>
          <p:nvPr/>
        </p:nvGrpSpPr>
        <p:grpSpPr>
          <a:xfrm>
            <a:off x="1367007" y="3825234"/>
            <a:ext cx="345287" cy="239416"/>
            <a:chOff x="1367007" y="3825234"/>
            <a:chExt cx="345287" cy="239416"/>
          </a:xfrm>
        </p:grpSpPr>
        <p:sp>
          <p:nvSpPr>
            <p:cNvPr id="1339" name="Google Shape;1339;p69"/>
            <p:cNvSpPr/>
            <p:nvPr/>
          </p:nvSpPr>
          <p:spPr>
            <a:xfrm>
              <a:off x="1490298" y="3951687"/>
              <a:ext cx="99028" cy="112963"/>
            </a:xfrm>
            <a:custGeom>
              <a:rect b="b" l="l" r="r" t="t"/>
              <a:pathLst>
                <a:path extrusionOk="0" h="4572" w="4008">
                  <a:moveTo>
                    <a:pt x="2028" y="957"/>
                  </a:moveTo>
                  <a:cubicBezTo>
                    <a:pt x="2372" y="957"/>
                    <a:pt x="2666" y="1119"/>
                    <a:pt x="2810" y="1240"/>
                  </a:cubicBezTo>
                  <a:lnTo>
                    <a:pt x="2387" y="1741"/>
                  </a:lnTo>
                  <a:lnTo>
                    <a:pt x="2387" y="1741"/>
                  </a:lnTo>
                  <a:cubicBezTo>
                    <a:pt x="2364" y="1724"/>
                    <a:pt x="2211" y="1613"/>
                    <a:pt x="2029" y="1613"/>
                  </a:cubicBezTo>
                  <a:cubicBezTo>
                    <a:pt x="1990" y="1613"/>
                    <a:pt x="1950" y="1618"/>
                    <a:pt x="1909" y="1631"/>
                  </a:cubicBezTo>
                  <a:cubicBezTo>
                    <a:pt x="1849" y="1648"/>
                    <a:pt x="1810" y="1684"/>
                    <a:pt x="1805" y="1726"/>
                  </a:cubicBezTo>
                  <a:cubicBezTo>
                    <a:pt x="1801" y="1747"/>
                    <a:pt x="1806" y="1766"/>
                    <a:pt x="1820" y="1781"/>
                  </a:cubicBezTo>
                  <a:cubicBezTo>
                    <a:pt x="1901" y="1815"/>
                    <a:pt x="2116" y="1910"/>
                    <a:pt x="2349" y="1995"/>
                  </a:cubicBezTo>
                  <a:cubicBezTo>
                    <a:pt x="2899" y="2197"/>
                    <a:pt x="3036" y="2601"/>
                    <a:pt x="2981" y="2911"/>
                  </a:cubicBezTo>
                  <a:cubicBezTo>
                    <a:pt x="2907" y="3320"/>
                    <a:pt x="2522" y="3616"/>
                    <a:pt x="2060" y="3616"/>
                  </a:cubicBezTo>
                  <a:lnTo>
                    <a:pt x="2061" y="3615"/>
                  </a:lnTo>
                  <a:cubicBezTo>
                    <a:pt x="1699" y="3615"/>
                    <a:pt x="1354" y="3467"/>
                    <a:pt x="1120" y="3211"/>
                  </a:cubicBezTo>
                  <a:lnTo>
                    <a:pt x="901" y="2968"/>
                  </a:lnTo>
                  <a:lnTo>
                    <a:pt x="1387" y="2528"/>
                  </a:lnTo>
                  <a:lnTo>
                    <a:pt x="1606" y="2771"/>
                  </a:lnTo>
                  <a:cubicBezTo>
                    <a:pt x="1714" y="2889"/>
                    <a:pt x="1885" y="2961"/>
                    <a:pt x="2061" y="2961"/>
                  </a:cubicBezTo>
                  <a:cubicBezTo>
                    <a:pt x="2229" y="2961"/>
                    <a:pt x="2323" y="2861"/>
                    <a:pt x="2335" y="2796"/>
                  </a:cubicBezTo>
                  <a:cubicBezTo>
                    <a:pt x="2349" y="2721"/>
                    <a:pt x="2229" y="2649"/>
                    <a:pt x="2121" y="2610"/>
                  </a:cubicBezTo>
                  <a:cubicBezTo>
                    <a:pt x="1808" y="2493"/>
                    <a:pt x="1531" y="2370"/>
                    <a:pt x="1519" y="2365"/>
                  </a:cubicBezTo>
                  <a:lnTo>
                    <a:pt x="1495" y="2355"/>
                  </a:lnTo>
                  <a:lnTo>
                    <a:pt x="1474" y="2341"/>
                  </a:lnTo>
                  <a:cubicBezTo>
                    <a:pt x="1238" y="2189"/>
                    <a:pt x="1113" y="1911"/>
                    <a:pt x="1156" y="1634"/>
                  </a:cubicBezTo>
                  <a:cubicBezTo>
                    <a:pt x="1199" y="1336"/>
                    <a:pt x="1414" y="1095"/>
                    <a:pt x="1721" y="1002"/>
                  </a:cubicBezTo>
                  <a:cubicBezTo>
                    <a:pt x="1826" y="970"/>
                    <a:pt x="1929" y="957"/>
                    <a:pt x="2028" y="957"/>
                  </a:cubicBezTo>
                  <a:close/>
                  <a:moveTo>
                    <a:pt x="0" y="1"/>
                  </a:moveTo>
                  <a:lnTo>
                    <a:pt x="0" y="4572"/>
                  </a:lnTo>
                  <a:lnTo>
                    <a:pt x="4008" y="4572"/>
                  </a:lnTo>
                  <a:lnTo>
                    <a:pt x="40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9"/>
            <p:cNvSpPr/>
            <p:nvPr/>
          </p:nvSpPr>
          <p:spPr>
            <a:xfrm>
              <a:off x="1424180" y="3825234"/>
              <a:ext cx="115236" cy="110294"/>
            </a:xfrm>
            <a:custGeom>
              <a:rect b="b" l="l" r="r" t="t"/>
              <a:pathLst>
                <a:path extrusionOk="0" h="4464" w="4664">
                  <a:moveTo>
                    <a:pt x="1605" y="1017"/>
                  </a:moveTo>
                  <a:lnTo>
                    <a:pt x="1791" y="1959"/>
                  </a:lnTo>
                  <a:lnTo>
                    <a:pt x="2043" y="1091"/>
                  </a:lnTo>
                  <a:lnTo>
                    <a:pt x="2615" y="1091"/>
                  </a:lnTo>
                  <a:lnTo>
                    <a:pt x="2865" y="1959"/>
                  </a:lnTo>
                  <a:lnTo>
                    <a:pt x="3053" y="1020"/>
                  </a:lnTo>
                  <a:lnTo>
                    <a:pt x="3695" y="1149"/>
                  </a:lnTo>
                  <a:lnTo>
                    <a:pt x="3224" y="3513"/>
                  </a:lnTo>
                  <a:lnTo>
                    <a:pt x="2632" y="3516"/>
                  </a:lnTo>
                  <a:lnTo>
                    <a:pt x="2329" y="2464"/>
                  </a:lnTo>
                  <a:lnTo>
                    <a:pt x="2024" y="3513"/>
                  </a:lnTo>
                  <a:lnTo>
                    <a:pt x="1432" y="3518"/>
                  </a:lnTo>
                  <a:lnTo>
                    <a:pt x="961" y="1145"/>
                  </a:lnTo>
                  <a:lnTo>
                    <a:pt x="1605" y="1017"/>
                  </a:lnTo>
                  <a:close/>
                  <a:moveTo>
                    <a:pt x="1" y="0"/>
                  </a:moveTo>
                  <a:lnTo>
                    <a:pt x="1" y="4463"/>
                  </a:lnTo>
                  <a:lnTo>
                    <a:pt x="4664" y="4463"/>
                  </a:lnTo>
                  <a:lnTo>
                    <a:pt x="46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9"/>
            <p:cNvSpPr/>
            <p:nvPr/>
          </p:nvSpPr>
          <p:spPr>
            <a:xfrm>
              <a:off x="1367007" y="3951687"/>
              <a:ext cx="107107" cy="112963"/>
            </a:xfrm>
            <a:custGeom>
              <a:rect b="b" l="l" r="r" t="t"/>
              <a:pathLst>
                <a:path extrusionOk="0" h="4572" w="4335">
                  <a:moveTo>
                    <a:pt x="2441" y="920"/>
                  </a:moveTo>
                  <a:lnTo>
                    <a:pt x="3420" y="3515"/>
                  </a:lnTo>
                  <a:lnTo>
                    <a:pt x="2808" y="3748"/>
                  </a:lnTo>
                  <a:lnTo>
                    <a:pt x="2576" y="3135"/>
                  </a:lnTo>
                  <a:lnTo>
                    <a:pt x="1758" y="3135"/>
                  </a:lnTo>
                  <a:lnTo>
                    <a:pt x="1525" y="3748"/>
                  </a:lnTo>
                  <a:lnTo>
                    <a:pt x="912" y="3514"/>
                  </a:lnTo>
                  <a:lnTo>
                    <a:pt x="1900" y="920"/>
                  </a:lnTo>
                  <a:close/>
                  <a:moveTo>
                    <a:pt x="0" y="1"/>
                  </a:moveTo>
                  <a:lnTo>
                    <a:pt x="0" y="4572"/>
                  </a:lnTo>
                  <a:lnTo>
                    <a:pt x="4335" y="4572"/>
                  </a:lnTo>
                  <a:lnTo>
                    <a:pt x="4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9"/>
            <p:cNvSpPr/>
            <p:nvPr/>
          </p:nvSpPr>
          <p:spPr>
            <a:xfrm>
              <a:off x="1416620" y="4002485"/>
              <a:ext cx="7956" cy="10525"/>
            </a:xfrm>
            <a:custGeom>
              <a:rect b="b" l="l" r="r" t="t"/>
              <a:pathLst>
                <a:path extrusionOk="0" h="426" w="322">
                  <a:moveTo>
                    <a:pt x="161" y="1"/>
                  </a:moveTo>
                  <a:lnTo>
                    <a:pt x="0" y="425"/>
                  </a:lnTo>
                  <a:lnTo>
                    <a:pt x="322" y="425"/>
                  </a:lnTo>
                  <a:lnTo>
                    <a:pt x="1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9"/>
            <p:cNvSpPr/>
            <p:nvPr/>
          </p:nvSpPr>
          <p:spPr>
            <a:xfrm>
              <a:off x="1605459" y="3952033"/>
              <a:ext cx="106835" cy="112271"/>
            </a:xfrm>
            <a:custGeom>
              <a:rect b="b" l="l" r="r" t="t"/>
              <a:pathLst>
                <a:path extrusionOk="0" h="4544" w="4324">
                  <a:moveTo>
                    <a:pt x="2139" y="1016"/>
                  </a:moveTo>
                  <a:cubicBezTo>
                    <a:pt x="2772" y="1016"/>
                    <a:pt x="3216" y="1533"/>
                    <a:pt x="3216" y="2272"/>
                  </a:cubicBezTo>
                  <a:cubicBezTo>
                    <a:pt x="3216" y="2986"/>
                    <a:pt x="2772" y="3513"/>
                    <a:pt x="2160" y="3524"/>
                  </a:cubicBezTo>
                  <a:cubicBezTo>
                    <a:pt x="2009" y="3527"/>
                    <a:pt x="1634" y="3529"/>
                    <a:pt x="1617" y="3529"/>
                  </a:cubicBezTo>
                  <a:lnTo>
                    <a:pt x="1290" y="3529"/>
                  </a:lnTo>
                  <a:lnTo>
                    <a:pt x="1285" y="1016"/>
                  </a:lnTo>
                  <a:close/>
                  <a:moveTo>
                    <a:pt x="1" y="0"/>
                  </a:moveTo>
                  <a:lnTo>
                    <a:pt x="1" y="4544"/>
                  </a:lnTo>
                  <a:lnTo>
                    <a:pt x="4323" y="4544"/>
                  </a:lnTo>
                  <a:lnTo>
                    <a:pt x="4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9"/>
            <p:cNvSpPr/>
            <p:nvPr/>
          </p:nvSpPr>
          <p:spPr>
            <a:xfrm>
              <a:off x="1653441" y="3993319"/>
              <a:ext cx="15294" cy="29624"/>
            </a:xfrm>
            <a:custGeom>
              <a:rect b="b" l="l" r="r" t="t"/>
              <a:pathLst>
                <a:path extrusionOk="0" h="1199" w="619">
                  <a:moveTo>
                    <a:pt x="0" y="0"/>
                  </a:moveTo>
                  <a:lnTo>
                    <a:pt x="2" y="1199"/>
                  </a:lnTo>
                  <a:cubicBezTo>
                    <a:pt x="81" y="1199"/>
                    <a:pt x="158" y="1199"/>
                    <a:pt x="207" y="1197"/>
                  </a:cubicBezTo>
                  <a:cubicBezTo>
                    <a:pt x="492" y="1192"/>
                    <a:pt x="618" y="894"/>
                    <a:pt x="618" y="601"/>
                  </a:cubicBezTo>
                  <a:cubicBezTo>
                    <a:pt x="618" y="461"/>
                    <a:pt x="589" y="0"/>
                    <a:pt x="1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69"/>
          <p:cNvGrpSpPr/>
          <p:nvPr/>
        </p:nvGrpSpPr>
        <p:grpSpPr>
          <a:xfrm>
            <a:off x="1422698" y="3220839"/>
            <a:ext cx="233856" cy="345287"/>
            <a:chOff x="1422698" y="3220839"/>
            <a:chExt cx="233856" cy="345287"/>
          </a:xfrm>
        </p:grpSpPr>
        <p:sp>
          <p:nvSpPr>
            <p:cNvPr id="1346" name="Google Shape;1346;p69"/>
            <p:cNvSpPr/>
            <p:nvPr/>
          </p:nvSpPr>
          <p:spPr>
            <a:xfrm>
              <a:off x="1422698" y="3414002"/>
              <a:ext cx="48081" cy="152124"/>
            </a:xfrm>
            <a:custGeom>
              <a:rect b="b" l="l" r="r" t="t"/>
              <a:pathLst>
                <a:path extrusionOk="0" h="6157" w="1946">
                  <a:moveTo>
                    <a:pt x="1" y="1"/>
                  </a:moveTo>
                  <a:lnTo>
                    <a:pt x="1" y="6157"/>
                  </a:lnTo>
                  <a:lnTo>
                    <a:pt x="1945" y="6157"/>
                  </a:lnTo>
                  <a:lnTo>
                    <a:pt x="1945" y="477"/>
                  </a:lnTo>
                  <a:cubicBezTo>
                    <a:pt x="1634" y="451"/>
                    <a:pt x="1324" y="393"/>
                    <a:pt x="1023" y="302"/>
                  </a:cubicBezTo>
                  <a:lnTo>
                    <a:pt x="1021" y="3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9"/>
            <p:cNvSpPr/>
            <p:nvPr/>
          </p:nvSpPr>
          <p:spPr>
            <a:xfrm>
              <a:off x="1422698" y="3324561"/>
              <a:ext cx="233856" cy="81362"/>
            </a:xfrm>
            <a:custGeom>
              <a:rect b="b" l="l" r="r" t="t"/>
              <a:pathLst>
                <a:path extrusionOk="0" h="3293" w="9465">
                  <a:moveTo>
                    <a:pt x="1" y="0"/>
                  </a:moveTo>
                  <a:lnTo>
                    <a:pt x="1" y="2763"/>
                  </a:lnTo>
                  <a:lnTo>
                    <a:pt x="1255" y="3136"/>
                  </a:lnTo>
                  <a:cubicBezTo>
                    <a:pt x="1606" y="3240"/>
                    <a:pt x="1969" y="3292"/>
                    <a:pt x="2332" y="3292"/>
                  </a:cubicBezTo>
                  <a:cubicBezTo>
                    <a:pt x="2695" y="3292"/>
                    <a:pt x="3058" y="3240"/>
                    <a:pt x="3409" y="3136"/>
                  </a:cubicBezTo>
                  <a:cubicBezTo>
                    <a:pt x="3685" y="3054"/>
                    <a:pt x="3969" y="3013"/>
                    <a:pt x="4253" y="3013"/>
                  </a:cubicBezTo>
                  <a:cubicBezTo>
                    <a:pt x="4537" y="3013"/>
                    <a:pt x="4821" y="3054"/>
                    <a:pt x="5095" y="3136"/>
                  </a:cubicBezTo>
                  <a:lnTo>
                    <a:pt x="5130" y="3145"/>
                  </a:lnTo>
                  <a:cubicBezTo>
                    <a:pt x="5470" y="3243"/>
                    <a:pt x="5821" y="3291"/>
                    <a:pt x="6173" y="3291"/>
                  </a:cubicBezTo>
                  <a:cubicBezTo>
                    <a:pt x="6536" y="3291"/>
                    <a:pt x="6899" y="3239"/>
                    <a:pt x="7251" y="3135"/>
                  </a:cubicBezTo>
                  <a:cubicBezTo>
                    <a:pt x="7525" y="3053"/>
                    <a:pt x="7809" y="3013"/>
                    <a:pt x="8093" y="3013"/>
                  </a:cubicBezTo>
                  <a:cubicBezTo>
                    <a:pt x="8377" y="3013"/>
                    <a:pt x="8661" y="3053"/>
                    <a:pt x="8937" y="3135"/>
                  </a:cubicBezTo>
                  <a:lnTo>
                    <a:pt x="9464" y="3292"/>
                  </a:lnTo>
                  <a:lnTo>
                    <a:pt x="94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9"/>
            <p:cNvSpPr/>
            <p:nvPr/>
          </p:nvSpPr>
          <p:spPr>
            <a:xfrm>
              <a:off x="1422698" y="3220839"/>
              <a:ext cx="233856" cy="83437"/>
            </a:xfrm>
            <a:custGeom>
              <a:rect b="b" l="l" r="r" t="t"/>
              <a:pathLst>
                <a:path extrusionOk="0" h="3377" w="9465">
                  <a:moveTo>
                    <a:pt x="1" y="1"/>
                  </a:moveTo>
                  <a:lnTo>
                    <a:pt x="1" y="3377"/>
                  </a:lnTo>
                  <a:lnTo>
                    <a:pt x="9464" y="3377"/>
                  </a:lnTo>
                  <a:lnTo>
                    <a:pt x="9464" y="530"/>
                  </a:lnTo>
                  <a:lnTo>
                    <a:pt x="9170" y="444"/>
                  </a:lnTo>
                  <a:cubicBezTo>
                    <a:pt x="8819" y="339"/>
                    <a:pt x="8456" y="286"/>
                    <a:pt x="8094" y="286"/>
                  </a:cubicBezTo>
                  <a:cubicBezTo>
                    <a:pt x="7731" y="286"/>
                    <a:pt x="7368" y="339"/>
                    <a:pt x="7016" y="444"/>
                  </a:cubicBezTo>
                  <a:cubicBezTo>
                    <a:pt x="6741" y="524"/>
                    <a:pt x="6458" y="565"/>
                    <a:pt x="6174" y="565"/>
                  </a:cubicBezTo>
                  <a:cubicBezTo>
                    <a:pt x="5890" y="565"/>
                    <a:pt x="5605" y="524"/>
                    <a:pt x="5330" y="444"/>
                  </a:cubicBezTo>
                  <a:lnTo>
                    <a:pt x="5297" y="434"/>
                  </a:lnTo>
                  <a:cubicBezTo>
                    <a:pt x="4956" y="335"/>
                    <a:pt x="4604" y="286"/>
                    <a:pt x="4253" y="286"/>
                  </a:cubicBezTo>
                  <a:cubicBezTo>
                    <a:pt x="3891" y="286"/>
                    <a:pt x="3528" y="339"/>
                    <a:pt x="3176" y="444"/>
                  </a:cubicBezTo>
                  <a:cubicBezTo>
                    <a:pt x="2901" y="525"/>
                    <a:pt x="2616" y="566"/>
                    <a:pt x="2332" y="566"/>
                  </a:cubicBezTo>
                  <a:cubicBezTo>
                    <a:pt x="2049" y="566"/>
                    <a:pt x="1765" y="525"/>
                    <a:pt x="1490" y="444"/>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9"/>
          <p:cNvGrpSpPr/>
          <p:nvPr/>
        </p:nvGrpSpPr>
        <p:grpSpPr>
          <a:xfrm>
            <a:off x="1409578" y="2669417"/>
            <a:ext cx="260121" cy="345287"/>
            <a:chOff x="1409578" y="2669417"/>
            <a:chExt cx="260121" cy="345287"/>
          </a:xfrm>
        </p:grpSpPr>
        <p:sp>
          <p:nvSpPr>
            <p:cNvPr id="1350" name="Google Shape;1350;p69"/>
            <p:cNvSpPr/>
            <p:nvPr/>
          </p:nvSpPr>
          <p:spPr>
            <a:xfrm>
              <a:off x="1409578" y="2669417"/>
              <a:ext cx="159882" cy="161884"/>
            </a:xfrm>
            <a:custGeom>
              <a:rect b="b" l="l" r="r" t="t"/>
              <a:pathLst>
                <a:path extrusionOk="0" h="6552" w="6471">
                  <a:moveTo>
                    <a:pt x="1590" y="1060"/>
                  </a:moveTo>
                  <a:cubicBezTo>
                    <a:pt x="1821" y="1060"/>
                    <a:pt x="1990" y="1248"/>
                    <a:pt x="2000" y="1471"/>
                  </a:cubicBezTo>
                  <a:cubicBezTo>
                    <a:pt x="2011" y="1694"/>
                    <a:pt x="1805" y="1882"/>
                    <a:pt x="1590" y="1882"/>
                  </a:cubicBezTo>
                  <a:cubicBezTo>
                    <a:pt x="1358" y="1882"/>
                    <a:pt x="1189" y="1694"/>
                    <a:pt x="1179" y="1471"/>
                  </a:cubicBezTo>
                  <a:cubicBezTo>
                    <a:pt x="1168" y="1248"/>
                    <a:pt x="1376" y="1060"/>
                    <a:pt x="1590" y="1060"/>
                  </a:cubicBezTo>
                  <a:close/>
                  <a:moveTo>
                    <a:pt x="3264" y="2964"/>
                  </a:moveTo>
                  <a:cubicBezTo>
                    <a:pt x="3493" y="2964"/>
                    <a:pt x="3664" y="3152"/>
                    <a:pt x="3675" y="3375"/>
                  </a:cubicBezTo>
                  <a:cubicBezTo>
                    <a:pt x="3683" y="3597"/>
                    <a:pt x="3478" y="3785"/>
                    <a:pt x="3264" y="3785"/>
                  </a:cubicBezTo>
                  <a:cubicBezTo>
                    <a:pt x="3033" y="3785"/>
                    <a:pt x="2862" y="3597"/>
                    <a:pt x="2851" y="3375"/>
                  </a:cubicBezTo>
                  <a:cubicBezTo>
                    <a:pt x="2843" y="3152"/>
                    <a:pt x="3048" y="2964"/>
                    <a:pt x="3264" y="2964"/>
                  </a:cubicBezTo>
                  <a:close/>
                  <a:moveTo>
                    <a:pt x="4936" y="4869"/>
                  </a:moveTo>
                  <a:cubicBezTo>
                    <a:pt x="5168" y="4869"/>
                    <a:pt x="5337" y="5057"/>
                    <a:pt x="5347" y="5280"/>
                  </a:cubicBezTo>
                  <a:cubicBezTo>
                    <a:pt x="5358" y="5503"/>
                    <a:pt x="5152" y="5691"/>
                    <a:pt x="4936" y="5691"/>
                  </a:cubicBezTo>
                  <a:cubicBezTo>
                    <a:pt x="4707" y="5691"/>
                    <a:pt x="4536" y="5503"/>
                    <a:pt x="4526" y="5280"/>
                  </a:cubicBezTo>
                  <a:cubicBezTo>
                    <a:pt x="4515" y="5057"/>
                    <a:pt x="4722" y="4869"/>
                    <a:pt x="4936" y="4869"/>
                  </a:cubicBezTo>
                  <a:close/>
                  <a:moveTo>
                    <a:pt x="1" y="0"/>
                  </a:moveTo>
                  <a:lnTo>
                    <a:pt x="1" y="6552"/>
                  </a:lnTo>
                  <a:lnTo>
                    <a:pt x="6470" y="6552"/>
                  </a:lnTo>
                  <a:lnTo>
                    <a:pt x="6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9"/>
            <p:cNvSpPr/>
            <p:nvPr/>
          </p:nvSpPr>
          <p:spPr>
            <a:xfrm>
              <a:off x="1409578" y="2851585"/>
              <a:ext cx="159882" cy="163119"/>
            </a:xfrm>
            <a:custGeom>
              <a:rect b="b" l="l" r="r" t="t"/>
              <a:pathLst>
                <a:path extrusionOk="0" h="6602" w="6471">
                  <a:moveTo>
                    <a:pt x="1697" y="1214"/>
                  </a:moveTo>
                  <a:cubicBezTo>
                    <a:pt x="1929" y="1214"/>
                    <a:pt x="2100" y="1403"/>
                    <a:pt x="2108" y="1625"/>
                  </a:cubicBezTo>
                  <a:cubicBezTo>
                    <a:pt x="2119" y="1848"/>
                    <a:pt x="1913" y="2036"/>
                    <a:pt x="1697" y="2036"/>
                  </a:cubicBezTo>
                  <a:cubicBezTo>
                    <a:pt x="1468" y="2036"/>
                    <a:pt x="1297" y="1848"/>
                    <a:pt x="1287" y="1625"/>
                  </a:cubicBezTo>
                  <a:cubicBezTo>
                    <a:pt x="1278" y="1403"/>
                    <a:pt x="1483" y="1214"/>
                    <a:pt x="1697" y="1214"/>
                  </a:cubicBezTo>
                  <a:close/>
                  <a:moveTo>
                    <a:pt x="5044" y="1214"/>
                  </a:moveTo>
                  <a:cubicBezTo>
                    <a:pt x="5275" y="1214"/>
                    <a:pt x="5447" y="1403"/>
                    <a:pt x="5457" y="1625"/>
                  </a:cubicBezTo>
                  <a:cubicBezTo>
                    <a:pt x="5465" y="1848"/>
                    <a:pt x="5260" y="2036"/>
                    <a:pt x="5044" y="2036"/>
                  </a:cubicBezTo>
                  <a:cubicBezTo>
                    <a:pt x="4815" y="2036"/>
                    <a:pt x="4644" y="1848"/>
                    <a:pt x="4633" y="1625"/>
                  </a:cubicBezTo>
                  <a:cubicBezTo>
                    <a:pt x="4625" y="1403"/>
                    <a:pt x="4830" y="1214"/>
                    <a:pt x="5044" y="1214"/>
                  </a:cubicBezTo>
                  <a:close/>
                  <a:moveTo>
                    <a:pt x="1697" y="4320"/>
                  </a:moveTo>
                  <a:cubicBezTo>
                    <a:pt x="1929" y="4320"/>
                    <a:pt x="2100" y="4508"/>
                    <a:pt x="2108" y="4729"/>
                  </a:cubicBezTo>
                  <a:cubicBezTo>
                    <a:pt x="2119" y="4951"/>
                    <a:pt x="1913" y="5140"/>
                    <a:pt x="1697" y="5140"/>
                  </a:cubicBezTo>
                  <a:cubicBezTo>
                    <a:pt x="1468" y="5140"/>
                    <a:pt x="1297" y="4951"/>
                    <a:pt x="1287" y="4729"/>
                  </a:cubicBezTo>
                  <a:cubicBezTo>
                    <a:pt x="1278" y="4508"/>
                    <a:pt x="1483" y="4320"/>
                    <a:pt x="1697" y="4320"/>
                  </a:cubicBezTo>
                  <a:close/>
                  <a:moveTo>
                    <a:pt x="5044" y="4320"/>
                  </a:moveTo>
                  <a:cubicBezTo>
                    <a:pt x="5275" y="4320"/>
                    <a:pt x="5447" y="4508"/>
                    <a:pt x="5457" y="4729"/>
                  </a:cubicBezTo>
                  <a:cubicBezTo>
                    <a:pt x="5465" y="4951"/>
                    <a:pt x="5260" y="5140"/>
                    <a:pt x="5044" y="5140"/>
                  </a:cubicBezTo>
                  <a:cubicBezTo>
                    <a:pt x="4815" y="5140"/>
                    <a:pt x="4644" y="4951"/>
                    <a:pt x="4633" y="4729"/>
                  </a:cubicBezTo>
                  <a:cubicBezTo>
                    <a:pt x="4625" y="4508"/>
                    <a:pt x="4830" y="4320"/>
                    <a:pt x="5044" y="4320"/>
                  </a:cubicBezTo>
                  <a:close/>
                  <a:moveTo>
                    <a:pt x="1" y="1"/>
                  </a:moveTo>
                  <a:lnTo>
                    <a:pt x="1" y="6602"/>
                  </a:lnTo>
                  <a:lnTo>
                    <a:pt x="6470" y="6602"/>
                  </a:lnTo>
                  <a:lnTo>
                    <a:pt x="64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9"/>
            <p:cNvSpPr/>
            <p:nvPr/>
          </p:nvSpPr>
          <p:spPr>
            <a:xfrm>
              <a:off x="1589745" y="2669417"/>
              <a:ext cx="79953" cy="161884"/>
            </a:xfrm>
            <a:custGeom>
              <a:rect b="b" l="l" r="r" t="t"/>
              <a:pathLst>
                <a:path extrusionOk="0" h="6552" w="3236">
                  <a:moveTo>
                    <a:pt x="1573" y="1060"/>
                  </a:moveTo>
                  <a:cubicBezTo>
                    <a:pt x="1803" y="1060"/>
                    <a:pt x="1974" y="1248"/>
                    <a:pt x="1984" y="1471"/>
                  </a:cubicBezTo>
                  <a:cubicBezTo>
                    <a:pt x="1994" y="1694"/>
                    <a:pt x="1787" y="1882"/>
                    <a:pt x="1573" y="1882"/>
                  </a:cubicBezTo>
                  <a:cubicBezTo>
                    <a:pt x="1342" y="1882"/>
                    <a:pt x="1173" y="1694"/>
                    <a:pt x="1162" y="1471"/>
                  </a:cubicBezTo>
                  <a:cubicBezTo>
                    <a:pt x="1152" y="1248"/>
                    <a:pt x="1358" y="1060"/>
                    <a:pt x="1573" y="1060"/>
                  </a:cubicBezTo>
                  <a:close/>
                  <a:moveTo>
                    <a:pt x="1573" y="4867"/>
                  </a:moveTo>
                  <a:cubicBezTo>
                    <a:pt x="1803" y="4867"/>
                    <a:pt x="1974" y="5056"/>
                    <a:pt x="1984" y="5278"/>
                  </a:cubicBezTo>
                  <a:cubicBezTo>
                    <a:pt x="1994" y="5501"/>
                    <a:pt x="1787" y="5689"/>
                    <a:pt x="1573" y="5689"/>
                  </a:cubicBezTo>
                  <a:cubicBezTo>
                    <a:pt x="1342" y="5689"/>
                    <a:pt x="1173" y="5501"/>
                    <a:pt x="1162" y="5278"/>
                  </a:cubicBezTo>
                  <a:cubicBezTo>
                    <a:pt x="1152" y="5056"/>
                    <a:pt x="1358" y="4867"/>
                    <a:pt x="1573" y="4867"/>
                  </a:cubicBezTo>
                  <a:close/>
                  <a:moveTo>
                    <a:pt x="0" y="0"/>
                  </a:moveTo>
                  <a:lnTo>
                    <a:pt x="0" y="6552"/>
                  </a:lnTo>
                  <a:lnTo>
                    <a:pt x="3236" y="6552"/>
                  </a:lnTo>
                  <a:lnTo>
                    <a:pt x="32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9"/>
            <p:cNvSpPr/>
            <p:nvPr/>
          </p:nvSpPr>
          <p:spPr>
            <a:xfrm>
              <a:off x="1589745" y="2851585"/>
              <a:ext cx="79953" cy="163119"/>
            </a:xfrm>
            <a:custGeom>
              <a:rect b="b" l="l" r="r" t="t"/>
              <a:pathLst>
                <a:path extrusionOk="0" h="6602" w="3236">
                  <a:moveTo>
                    <a:pt x="1573" y="4238"/>
                  </a:moveTo>
                  <a:cubicBezTo>
                    <a:pt x="1803" y="4238"/>
                    <a:pt x="1974" y="4426"/>
                    <a:pt x="1984" y="4648"/>
                  </a:cubicBezTo>
                  <a:cubicBezTo>
                    <a:pt x="1994" y="4871"/>
                    <a:pt x="1787" y="5059"/>
                    <a:pt x="1573" y="5059"/>
                  </a:cubicBezTo>
                  <a:cubicBezTo>
                    <a:pt x="1342" y="5059"/>
                    <a:pt x="1173" y="4871"/>
                    <a:pt x="1162" y="4648"/>
                  </a:cubicBezTo>
                  <a:cubicBezTo>
                    <a:pt x="1152" y="4426"/>
                    <a:pt x="1358" y="4238"/>
                    <a:pt x="1573" y="4238"/>
                  </a:cubicBezTo>
                  <a:close/>
                  <a:moveTo>
                    <a:pt x="0" y="1"/>
                  </a:moveTo>
                  <a:lnTo>
                    <a:pt x="0" y="6602"/>
                  </a:lnTo>
                  <a:lnTo>
                    <a:pt x="3236" y="6602"/>
                  </a:lnTo>
                  <a:lnTo>
                    <a:pt x="32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69"/>
          <p:cNvGrpSpPr/>
          <p:nvPr/>
        </p:nvGrpSpPr>
        <p:grpSpPr>
          <a:xfrm>
            <a:off x="1367007" y="2139268"/>
            <a:ext cx="345238" cy="302741"/>
            <a:chOff x="1367007" y="2139268"/>
            <a:chExt cx="345238" cy="302741"/>
          </a:xfrm>
        </p:grpSpPr>
        <p:sp>
          <p:nvSpPr>
            <p:cNvPr id="1355" name="Google Shape;1355;p69"/>
            <p:cNvSpPr/>
            <p:nvPr/>
          </p:nvSpPr>
          <p:spPr>
            <a:xfrm>
              <a:off x="1444268" y="2342240"/>
              <a:ext cx="191903" cy="38692"/>
            </a:xfrm>
            <a:custGeom>
              <a:rect b="b" l="l" r="r" t="t"/>
              <a:pathLst>
                <a:path extrusionOk="0" h="1566" w="7767">
                  <a:moveTo>
                    <a:pt x="1" y="1"/>
                  </a:moveTo>
                  <a:lnTo>
                    <a:pt x="1" y="1565"/>
                  </a:lnTo>
                  <a:lnTo>
                    <a:pt x="7766" y="1565"/>
                  </a:lnTo>
                  <a:lnTo>
                    <a:pt x="77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9"/>
            <p:cNvSpPr/>
            <p:nvPr/>
          </p:nvSpPr>
          <p:spPr>
            <a:xfrm>
              <a:off x="1380621" y="2282646"/>
              <a:ext cx="319196" cy="159363"/>
            </a:xfrm>
            <a:custGeom>
              <a:rect b="b" l="l" r="r" t="t"/>
              <a:pathLst>
                <a:path extrusionOk="0" h="6450" w="12919">
                  <a:moveTo>
                    <a:pt x="11164" y="1591"/>
                  </a:moveTo>
                  <a:lnTo>
                    <a:pt x="11164" y="4797"/>
                  </a:lnTo>
                  <a:lnTo>
                    <a:pt x="1755" y="4797"/>
                  </a:lnTo>
                  <a:lnTo>
                    <a:pt x="1755" y="1591"/>
                  </a:lnTo>
                  <a:close/>
                  <a:moveTo>
                    <a:pt x="0" y="1"/>
                  </a:moveTo>
                  <a:lnTo>
                    <a:pt x="0" y="6449"/>
                  </a:lnTo>
                  <a:lnTo>
                    <a:pt x="12918" y="6449"/>
                  </a:lnTo>
                  <a:lnTo>
                    <a:pt x="12918" y="1"/>
                  </a:lnTo>
                  <a:lnTo>
                    <a:pt x="8135" y="1"/>
                  </a:lnTo>
                  <a:lnTo>
                    <a:pt x="8135" y="826"/>
                  </a:lnTo>
                  <a:lnTo>
                    <a:pt x="4783" y="826"/>
                  </a:lnTo>
                  <a:lnTo>
                    <a:pt x="47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9"/>
            <p:cNvSpPr/>
            <p:nvPr/>
          </p:nvSpPr>
          <p:spPr>
            <a:xfrm>
              <a:off x="1380621" y="2139268"/>
              <a:ext cx="75358" cy="72517"/>
            </a:xfrm>
            <a:custGeom>
              <a:rect b="b" l="l" r="r" t="t"/>
              <a:pathLst>
                <a:path extrusionOk="0" h="2935" w="3050">
                  <a:moveTo>
                    <a:pt x="0" y="0"/>
                  </a:moveTo>
                  <a:lnTo>
                    <a:pt x="0" y="2935"/>
                  </a:lnTo>
                  <a:lnTo>
                    <a:pt x="3049" y="2935"/>
                  </a:lnTo>
                  <a:lnTo>
                    <a:pt x="3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9"/>
            <p:cNvSpPr/>
            <p:nvPr/>
          </p:nvSpPr>
          <p:spPr>
            <a:xfrm>
              <a:off x="1624459" y="2139268"/>
              <a:ext cx="75358" cy="72517"/>
            </a:xfrm>
            <a:custGeom>
              <a:rect b="b" l="l" r="r" t="t"/>
              <a:pathLst>
                <a:path extrusionOk="0" h="2935" w="3050">
                  <a:moveTo>
                    <a:pt x="1" y="0"/>
                  </a:moveTo>
                  <a:lnTo>
                    <a:pt x="1" y="2935"/>
                  </a:lnTo>
                  <a:lnTo>
                    <a:pt x="3049" y="2935"/>
                  </a:lnTo>
                  <a:lnTo>
                    <a:pt x="3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9"/>
            <p:cNvSpPr/>
            <p:nvPr/>
          </p:nvSpPr>
          <p:spPr>
            <a:xfrm>
              <a:off x="1476214" y="2139268"/>
              <a:ext cx="128010" cy="72517"/>
            </a:xfrm>
            <a:custGeom>
              <a:rect b="b" l="l" r="r" t="t"/>
              <a:pathLst>
                <a:path extrusionOk="0" h="2935" w="5181">
                  <a:moveTo>
                    <a:pt x="0" y="0"/>
                  </a:moveTo>
                  <a:lnTo>
                    <a:pt x="0" y="2935"/>
                  </a:lnTo>
                  <a:lnTo>
                    <a:pt x="5180" y="2935"/>
                  </a:lnTo>
                  <a:lnTo>
                    <a:pt x="51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9"/>
            <p:cNvSpPr/>
            <p:nvPr/>
          </p:nvSpPr>
          <p:spPr>
            <a:xfrm>
              <a:off x="1519057" y="2240470"/>
              <a:ext cx="42324" cy="42324"/>
            </a:xfrm>
            <a:custGeom>
              <a:rect b="b" l="l" r="r" t="t"/>
              <a:pathLst>
                <a:path extrusionOk="0" h="1713" w="1713">
                  <a:moveTo>
                    <a:pt x="856" y="528"/>
                  </a:moveTo>
                  <a:cubicBezTo>
                    <a:pt x="1086" y="528"/>
                    <a:pt x="1257" y="716"/>
                    <a:pt x="1267" y="939"/>
                  </a:cubicBezTo>
                  <a:cubicBezTo>
                    <a:pt x="1276" y="1162"/>
                    <a:pt x="1070" y="1348"/>
                    <a:pt x="856" y="1348"/>
                  </a:cubicBezTo>
                  <a:cubicBezTo>
                    <a:pt x="625" y="1348"/>
                    <a:pt x="456" y="1162"/>
                    <a:pt x="445" y="939"/>
                  </a:cubicBezTo>
                  <a:cubicBezTo>
                    <a:pt x="435" y="716"/>
                    <a:pt x="641" y="528"/>
                    <a:pt x="856" y="528"/>
                  </a:cubicBezTo>
                  <a:close/>
                  <a:moveTo>
                    <a:pt x="856" y="1"/>
                  </a:moveTo>
                  <a:cubicBezTo>
                    <a:pt x="382" y="1"/>
                    <a:pt x="0" y="383"/>
                    <a:pt x="0" y="857"/>
                  </a:cubicBezTo>
                  <a:lnTo>
                    <a:pt x="0" y="1713"/>
                  </a:lnTo>
                  <a:lnTo>
                    <a:pt x="1712" y="1713"/>
                  </a:lnTo>
                  <a:lnTo>
                    <a:pt x="1712" y="857"/>
                  </a:lnTo>
                  <a:cubicBezTo>
                    <a:pt x="1712" y="383"/>
                    <a:pt x="1329" y="1"/>
                    <a:pt x="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9"/>
            <p:cNvSpPr/>
            <p:nvPr/>
          </p:nvSpPr>
          <p:spPr>
            <a:xfrm>
              <a:off x="1367007" y="2232069"/>
              <a:ext cx="143452" cy="30341"/>
            </a:xfrm>
            <a:custGeom>
              <a:rect b="b" l="l" r="r" t="t"/>
              <a:pathLst>
                <a:path extrusionOk="0" h="1228" w="5806">
                  <a:moveTo>
                    <a:pt x="0" y="0"/>
                  </a:moveTo>
                  <a:lnTo>
                    <a:pt x="0" y="1228"/>
                  </a:lnTo>
                  <a:lnTo>
                    <a:pt x="5334" y="1226"/>
                  </a:lnTo>
                  <a:lnTo>
                    <a:pt x="5334" y="1140"/>
                  </a:lnTo>
                  <a:cubicBezTo>
                    <a:pt x="5334" y="712"/>
                    <a:pt x="5504" y="303"/>
                    <a:pt x="5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9"/>
            <p:cNvSpPr/>
            <p:nvPr/>
          </p:nvSpPr>
          <p:spPr>
            <a:xfrm>
              <a:off x="1569979" y="2232020"/>
              <a:ext cx="142266" cy="30341"/>
            </a:xfrm>
            <a:custGeom>
              <a:rect b="b" l="l" r="r" t="t"/>
              <a:pathLst>
                <a:path extrusionOk="0" h="1228" w="5758">
                  <a:moveTo>
                    <a:pt x="1" y="1"/>
                  </a:moveTo>
                  <a:cubicBezTo>
                    <a:pt x="302" y="304"/>
                    <a:pt x="471" y="714"/>
                    <a:pt x="471" y="1142"/>
                  </a:cubicBezTo>
                  <a:lnTo>
                    <a:pt x="471" y="1228"/>
                  </a:lnTo>
                  <a:lnTo>
                    <a:pt x="5758" y="1228"/>
                  </a:lnTo>
                  <a:lnTo>
                    <a:pt x="57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69"/>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9"/>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9"/>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1366" name="Google Shape;1366;p69">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1367" name="Google Shape;1367;p69">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grpSp>
        <p:nvGrpSpPr>
          <p:cNvPr id="1368" name="Google Shape;1368;p69"/>
          <p:cNvGrpSpPr/>
          <p:nvPr/>
        </p:nvGrpSpPr>
        <p:grpSpPr>
          <a:xfrm>
            <a:off x="7334313" y="3883642"/>
            <a:ext cx="345263" cy="122599"/>
            <a:chOff x="7334313" y="3883642"/>
            <a:chExt cx="345263" cy="122599"/>
          </a:xfrm>
        </p:grpSpPr>
        <p:sp>
          <p:nvSpPr>
            <p:cNvPr id="1369" name="Google Shape;1369;p69"/>
            <p:cNvSpPr/>
            <p:nvPr/>
          </p:nvSpPr>
          <p:spPr>
            <a:xfrm>
              <a:off x="7334313" y="3883642"/>
              <a:ext cx="270819" cy="122599"/>
            </a:xfrm>
            <a:custGeom>
              <a:rect b="b" l="l" r="r" t="t"/>
              <a:pathLst>
                <a:path extrusionOk="0" h="4962" w="10961">
                  <a:moveTo>
                    <a:pt x="1425" y="0"/>
                  </a:moveTo>
                  <a:cubicBezTo>
                    <a:pt x="1426" y="0"/>
                    <a:pt x="1426" y="0"/>
                    <a:pt x="1426" y="0"/>
                  </a:cubicBezTo>
                  <a:lnTo>
                    <a:pt x="1426" y="0"/>
                  </a:lnTo>
                  <a:cubicBezTo>
                    <a:pt x="1426" y="0"/>
                    <a:pt x="1427" y="0"/>
                    <a:pt x="1427" y="0"/>
                  </a:cubicBezTo>
                  <a:close/>
                  <a:moveTo>
                    <a:pt x="5809" y="0"/>
                  </a:moveTo>
                  <a:cubicBezTo>
                    <a:pt x="5241" y="351"/>
                    <a:pt x="4593" y="531"/>
                    <a:pt x="3938" y="531"/>
                  </a:cubicBezTo>
                  <a:cubicBezTo>
                    <a:pt x="3568" y="531"/>
                    <a:pt x="3196" y="473"/>
                    <a:pt x="2836" y="356"/>
                  </a:cubicBezTo>
                  <a:lnTo>
                    <a:pt x="2603" y="564"/>
                  </a:lnTo>
                  <a:lnTo>
                    <a:pt x="2370" y="356"/>
                  </a:lnTo>
                  <a:cubicBezTo>
                    <a:pt x="2109" y="127"/>
                    <a:pt x="1773" y="1"/>
                    <a:pt x="1426" y="0"/>
                  </a:cubicBezTo>
                  <a:lnTo>
                    <a:pt x="1426" y="0"/>
                  </a:lnTo>
                  <a:cubicBezTo>
                    <a:pt x="639" y="1"/>
                    <a:pt x="1" y="639"/>
                    <a:pt x="1" y="1426"/>
                  </a:cubicBezTo>
                  <a:lnTo>
                    <a:pt x="1" y="1467"/>
                  </a:lnTo>
                  <a:cubicBezTo>
                    <a:pt x="1" y="1815"/>
                    <a:pt x="128" y="2150"/>
                    <a:pt x="357" y="2411"/>
                  </a:cubicBezTo>
                  <a:lnTo>
                    <a:pt x="2603" y="4961"/>
                  </a:lnTo>
                  <a:lnTo>
                    <a:pt x="4794" y="2472"/>
                  </a:lnTo>
                  <a:lnTo>
                    <a:pt x="6987" y="4961"/>
                  </a:lnTo>
                  <a:lnTo>
                    <a:pt x="9179" y="2472"/>
                  </a:lnTo>
                  <a:lnTo>
                    <a:pt x="10961" y="4496"/>
                  </a:lnTo>
                  <a:lnTo>
                    <a:pt x="10961" y="225"/>
                  </a:lnTo>
                  <a:cubicBezTo>
                    <a:pt x="10731" y="77"/>
                    <a:pt x="10466" y="0"/>
                    <a:pt x="10194" y="0"/>
                  </a:cubicBezTo>
                  <a:cubicBezTo>
                    <a:pt x="9625" y="351"/>
                    <a:pt x="8977" y="531"/>
                    <a:pt x="8323" y="531"/>
                  </a:cubicBezTo>
                  <a:cubicBezTo>
                    <a:pt x="7952" y="531"/>
                    <a:pt x="7580" y="473"/>
                    <a:pt x="7220" y="356"/>
                  </a:cubicBezTo>
                  <a:lnTo>
                    <a:pt x="6987" y="564"/>
                  </a:lnTo>
                  <a:lnTo>
                    <a:pt x="6754" y="356"/>
                  </a:lnTo>
                  <a:cubicBezTo>
                    <a:pt x="6493" y="127"/>
                    <a:pt x="6157" y="0"/>
                    <a:pt x="58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9"/>
            <p:cNvSpPr/>
            <p:nvPr/>
          </p:nvSpPr>
          <p:spPr>
            <a:xfrm>
              <a:off x="7625368" y="3883642"/>
              <a:ext cx="54208" cy="111085"/>
            </a:xfrm>
            <a:custGeom>
              <a:rect b="b" l="l" r="r" t="t"/>
              <a:pathLst>
                <a:path extrusionOk="0" h="4496" w="2194">
                  <a:moveTo>
                    <a:pt x="768" y="0"/>
                  </a:moveTo>
                  <a:cubicBezTo>
                    <a:pt x="501" y="0"/>
                    <a:pt x="234" y="75"/>
                    <a:pt x="1" y="225"/>
                  </a:cubicBezTo>
                  <a:lnTo>
                    <a:pt x="1" y="4496"/>
                  </a:lnTo>
                  <a:lnTo>
                    <a:pt x="1838" y="2411"/>
                  </a:lnTo>
                  <a:cubicBezTo>
                    <a:pt x="2067" y="2150"/>
                    <a:pt x="2194" y="1815"/>
                    <a:pt x="2194" y="1469"/>
                  </a:cubicBezTo>
                  <a:lnTo>
                    <a:pt x="2194" y="1426"/>
                  </a:lnTo>
                  <a:cubicBezTo>
                    <a:pt x="2194" y="906"/>
                    <a:pt x="1909" y="427"/>
                    <a:pt x="1452" y="177"/>
                  </a:cubicBezTo>
                  <a:cubicBezTo>
                    <a:pt x="1239" y="59"/>
                    <a:pt x="1003" y="0"/>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9"/>
            <p:cNvSpPr/>
            <p:nvPr/>
          </p:nvSpPr>
          <p:spPr>
            <a:xfrm>
              <a:off x="7498500" y="3884725"/>
              <a:ext cx="66600" cy="6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9"/>
            <p:cNvSpPr/>
            <p:nvPr/>
          </p:nvSpPr>
          <p:spPr>
            <a:xfrm flipH="1">
              <a:off x="7550368" y="3884122"/>
              <a:ext cx="54208" cy="111085"/>
            </a:xfrm>
            <a:custGeom>
              <a:rect b="b" l="l" r="r" t="t"/>
              <a:pathLst>
                <a:path extrusionOk="0" h="4496" w="2194">
                  <a:moveTo>
                    <a:pt x="768" y="0"/>
                  </a:moveTo>
                  <a:cubicBezTo>
                    <a:pt x="501" y="0"/>
                    <a:pt x="234" y="75"/>
                    <a:pt x="1" y="225"/>
                  </a:cubicBezTo>
                  <a:lnTo>
                    <a:pt x="1" y="4496"/>
                  </a:lnTo>
                  <a:lnTo>
                    <a:pt x="1838" y="2411"/>
                  </a:lnTo>
                  <a:cubicBezTo>
                    <a:pt x="2067" y="2150"/>
                    <a:pt x="2194" y="1815"/>
                    <a:pt x="2194" y="1469"/>
                  </a:cubicBezTo>
                  <a:lnTo>
                    <a:pt x="2194" y="1426"/>
                  </a:lnTo>
                  <a:cubicBezTo>
                    <a:pt x="2194" y="906"/>
                    <a:pt x="1909" y="427"/>
                    <a:pt x="1452" y="177"/>
                  </a:cubicBezTo>
                  <a:cubicBezTo>
                    <a:pt x="1239" y="59"/>
                    <a:pt x="1003" y="0"/>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9"/>
            <p:cNvSpPr/>
            <p:nvPr/>
          </p:nvSpPr>
          <p:spPr>
            <a:xfrm flipH="1">
              <a:off x="7444293" y="3884122"/>
              <a:ext cx="54208" cy="111085"/>
            </a:xfrm>
            <a:custGeom>
              <a:rect b="b" l="l" r="r" t="t"/>
              <a:pathLst>
                <a:path extrusionOk="0" h="4496" w="2194">
                  <a:moveTo>
                    <a:pt x="768" y="0"/>
                  </a:moveTo>
                  <a:cubicBezTo>
                    <a:pt x="501" y="0"/>
                    <a:pt x="234" y="75"/>
                    <a:pt x="1" y="225"/>
                  </a:cubicBezTo>
                  <a:lnTo>
                    <a:pt x="1" y="4496"/>
                  </a:lnTo>
                  <a:lnTo>
                    <a:pt x="1838" y="2411"/>
                  </a:lnTo>
                  <a:cubicBezTo>
                    <a:pt x="2067" y="2150"/>
                    <a:pt x="2194" y="1815"/>
                    <a:pt x="2194" y="1469"/>
                  </a:cubicBezTo>
                  <a:lnTo>
                    <a:pt x="2194" y="1426"/>
                  </a:lnTo>
                  <a:cubicBezTo>
                    <a:pt x="2194" y="906"/>
                    <a:pt x="1909" y="427"/>
                    <a:pt x="1452" y="177"/>
                  </a:cubicBezTo>
                  <a:cubicBezTo>
                    <a:pt x="1239" y="59"/>
                    <a:pt x="1003" y="0"/>
                    <a:pt x="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9"/>
            <p:cNvSpPr/>
            <p:nvPr/>
          </p:nvSpPr>
          <p:spPr>
            <a:xfrm>
              <a:off x="7391000" y="3884125"/>
              <a:ext cx="70500" cy="70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8" name="Shape 1378"/>
        <p:cNvGrpSpPr/>
        <p:nvPr/>
      </p:nvGrpSpPr>
      <p:grpSpPr>
        <a:xfrm>
          <a:off x="0" y="0"/>
          <a:ext cx="0" cy="0"/>
          <a:chOff x="0" y="0"/>
          <a:chExt cx="0" cy="0"/>
        </a:xfrm>
      </p:grpSpPr>
      <p:sp>
        <p:nvSpPr>
          <p:cNvPr id="1379" name="Google Shape;1379;p70"/>
          <p:cNvSpPr txBox="1"/>
          <p:nvPr>
            <p:ph type="title"/>
          </p:nvPr>
        </p:nvSpPr>
        <p:spPr>
          <a:xfrm>
            <a:off x="1366950" y="521225"/>
            <a:ext cx="7062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380" name="Google Shape;1380;p70"/>
          <p:cNvSpPr txBox="1"/>
          <p:nvPr>
            <p:ph idx="1" type="body"/>
          </p:nvPr>
        </p:nvSpPr>
        <p:spPr>
          <a:xfrm>
            <a:off x="1367000" y="1184200"/>
            <a:ext cx="7062000" cy="33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Here’s an assortment of alternative resources whose style fits this template’s:	</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3"/>
              </a:rPr>
              <a:t>Man holding  controller medium shot </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4"/>
              </a:rPr>
              <a:t>Medium shot programmer sitting on chair</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5"/>
              </a:rPr>
              <a:t>Medium shot man sitting at desk</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6"/>
              </a:rPr>
              <a:t>Woman talking on phone and writing </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7"/>
              </a:rPr>
              <a:t>Medium shot woman working on computer</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8"/>
              </a:rPr>
              <a:t>Medium shot woman playing game</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9"/>
              </a:rPr>
              <a:t>Medium shot woman playing on computer</a:t>
            </a:r>
            <a:endParaRPr sz="1400">
              <a:solidFill>
                <a:schemeClr val="lt1"/>
              </a:solidFill>
            </a:endParaRPr>
          </a:p>
        </p:txBody>
      </p:sp>
      <p:sp>
        <p:nvSpPr>
          <p:cNvPr id="1381" name="Google Shape;1381;p70"/>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1384" name="Google Shape;1384;p70">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1385" name="Google Shape;1385;p70">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9" name="Shape 1389"/>
        <p:cNvGrpSpPr/>
        <p:nvPr/>
      </p:nvGrpSpPr>
      <p:grpSpPr>
        <a:xfrm>
          <a:off x="0" y="0"/>
          <a:ext cx="0" cy="0"/>
          <a:chOff x="0" y="0"/>
          <a:chExt cx="0" cy="0"/>
        </a:xfrm>
      </p:grpSpPr>
      <p:sp>
        <p:nvSpPr>
          <p:cNvPr id="1390" name="Google Shape;1390;p71"/>
          <p:cNvSpPr txBox="1"/>
          <p:nvPr>
            <p:ph type="title"/>
          </p:nvPr>
        </p:nvSpPr>
        <p:spPr>
          <a:xfrm>
            <a:off x="1366950" y="521225"/>
            <a:ext cx="7062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391" name="Google Shape;1391;p71"/>
          <p:cNvSpPr txBox="1"/>
          <p:nvPr>
            <p:ph idx="1" type="body"/>
          </p:nvPr>
        </p:nvSpPr>
        <p:spPr>
          <a:xfrm>
            <a:off x="1367000" y="1184200"/>
            <a:ext cx="7062000" cy="33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Did you like the resources on this template? Get them for free at our other websites:</a:t>
            </a:r>
            <a:endParaRPr sz="1400">
              <a:solidFill>
                <a:schemeClr val="lt1"/>
              </a:solidFill>
            </a:endParaRPr>
          </a:p>
          <a:p>
            <a:pPr indent="0" lvl="0" marL="0" rtl="0" algn="l">
              <a:spcBef>
                <a:spcPts val="1000"/>
              </a:spcBef>
              <a:spcAft>
                <a:spcPts val="0"/>
              </a:spcAft>
              <a:buNone/>
            </a:pPr>
            <a:r>
              <a:rPr lang="en" sz="2400">
                <a:solidFill>
                  <a:schemeClr val="lt1"/>
                </a:solidFill>
                <a:latin typeface="Roboto Condensed"/>
                <a:ea typeface="Roboto Condensed"/>
                <a:cs typeface="Roboto Condensed"/>
                <a:sym typeface="Roboto Condensed"/>
              </a:rPr>
              <a:t>PHOTOS:</a:t>
            </a:r>
            <a:endParaRPr sz="2400">
              <a:solidFill>
                <a:schemeClr val="lt1"/>
              </a:solidFill>
              <a:latin typeface="Roboto Condensed"/>
              <a:ea typeface="Roboto Condensed"/>
              <a:cs typeface="Roboto Condensed"/>
              <a:sym typeface="Roboto Condensed"/>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3"/>
              </a:rPr>
              <a:t>Medium shot man playing game</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4"/>
              </a:rPr>
              <a:t>Man holding  controller close up</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5"/>
              </a:rPr>
              <a:t>Man playing game on computer medium shot</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6"/>
              </a:rPr>
              <a:t>Close up programmer at desk </a:t>
            </a:r>
            <a:endParaRPr sz="1400">
              <a:solidFill>
                <a:schemeClr val="lt1"/>
              </a:solidFill>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7"/>
              </a:rPr>
              <a:t>Man playing game on computer medium shot </a:t>
            </a:r>
            <a:endParaRPr sz="1400">
              <a:solidFill>
                <a:schemeClr val="lt1"/>
              </a:solidFill>
            </a:endParaRPr>
          </a:p>
          <a:p>
            <a:pPr indent="0" lvl="0" marL="0" rtl="0" algn="l">
              <a:spcBef>
                <a:spcPts val="1000"/>
              </a:spcBef>
              <a:spcAft>
                <a:spcPts val="0"/>
              </a:spcAft>
              <a:buNone/>
            </a:pPr>
            <a:r>
              <a:rPr lang="en" sz="2400">
                <a:solidFill>
                  <a:schemeClr val="lt1"/>
                </a:solidFill>
                <a:latin typeface="Roboto Condensed"/>
                <a:ea typeface="Roboto Condensed"/>
                <a:cs typeface="Roboto Condensed"/>
                <a:sym typeface="Roboto Condensed"/>
              </a:rPr>
              <a:t>ICONS:</a:t>
            </a:r>
            <a:endParaRPr sz="2400">
              <a:solidFill>
                <a:schemeClr val="lt1"/>
              </a:solidFill>
              <a:latin typeface="Roboto Condensed"/>
              <a:ea typeface="Roboto Condensed"/>
              <a:cs typeface="Roboto Condensed"/>
              <a:sym typeface="Roboto Condensed"/>
            </a:endParaRPr>
          </a:p>
          <a:p>
            <a:pPr indent="-317500" lvl="0" marL="457200" rtl="0" algn="l">
              <a:spcBef>
                <a:spcPts val="1000"/>
              </a:spcBef>
              <a:spcAft>
                <a:spcPts val="0"/>
              </a:spcAft>
              <a:buClr>
                <a:schemeClr val="lt1"/>
              </a:buClr>
              <a:buSzPts val="1400"/>
              <a:buChar char="●"/>
            </a:pPr>
            <a:r>
              <a:rPr lang="en" sz="1400">
                <a:solidFill>
                  <a:schemeClr val="hlink"/>
                </a:solidFill>
                <a:uFill>
                  <a:noFill/>
                </a:uFill>
                <a:hlinkClick r:id="rId8"/>
              </a:rPr>
              <a:t>Gaming Icon Pack</a:t>
            </a:r>
            <a:endParaRPr sz="1400">
              <a:solidFill>
                <a:schemeClr val="lt1"/>
              </a:solidFill>
            </a:endParaRPr>
          </a:p>
        </p:txBody>
      </p:sp>
      <p:sp>
        <p:nvSpPr>
          <p:cNvPr id="1392" name="Google Shape;1392;p71"/>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0" y="3860100"/>
            <a:ext cx="641700" cy="641700"/>
          </a:xfrm>
          <a:prstGeom prst="rect">
            <a:avLst/>
          </a:prstGeom>
          <a:gradFill>
            <a:gsLst>
              <a:gs pos="0">
                <a:schemeClr val="dk1"/>
              </a:gs>
              <a:gs pos="100000">
                <a:schemeClr val="dk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txBox="1"/>
          <p:nvPr>
            <p:ph idx="4294967295" type="ctrTitle"/>
          </p:nvPr>
        </p:nvSpPr>
        <p:spPr>
          <a:xfrm rot="-5400000">
            <a:off x="-1601550" y="1606650"/>
            <a:ext cx="3855000" cy="651900"/>
          </a:xfrm>
          <a:prstGeom prst="rect">
            <a:avLst/>
          </a:prstGeom>
          <a:gradFill>
            <a:gsLst>
              <a:gs pos="0">
                <a:srgbClr val="3E3B6F"/>
              </a:gs>
              <a:gs pos="100000">
                <a:srgbClr val="100F18"/>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NAME</a:t>
            </a:r>
            <a:endParaRPr b="1" sz="3600">
              <a:solidFill>
                <a:schemeClr val="lt1"/>
              </a:solidFill>
              <a:latin typeface="Roboto Condensed"/>
              <a:ea typeface="Roboto Condensed"/>
              <a:cs typeface="Roboto Condensed"/>
              <a:sym typeface="Roboto Condensed"/>
            </a:endParaRPr>
          </a:p>
        </p:txBody>
      </p:sp>
      <p:sp>
        <p:nvSpPr>
          <p:cNvPr id="1395" name="Google Shape;1395;p71">
            <a:hlinkClick action="ppaction://hlinkshowjump?jump=nextslide"/>
          </p:cNvPr>
          <p:cNvSpPr/>
          <p:nvPr/>
        </p:nvSpPr>
        <p:spPr>
          <a:xfrm>
            <a:off x="206589" y="4057062"/>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
        <p:nvSpPr>
          <p:cNvPr id="1396" name="Google Shape;1396;p71">
            <a:hlinkClick action="ppaction://hlinkshowjump?jump=previousslide"/>
          </p:cNvPr>
          <p:cNvSpPr/>
          <p:nvPr/>
        </p:nvSpPr>
        <p:spPr>
          <a:xfrm flipH="1">
            <a:off x="206589" y="4698775"/>
            <a:ext cx="228533" cy="247772"/>
          </a:xfrm>
          <a:custGeom>
            <a:rect b="b" l="l" r="r" t="t"/>
            <a:pathLst>
              <a:path extrusionOk="0" h="35472" w="32706">
                <a:moveTo>
                  <a:pt x="301" y="0"/>
                </a:moveTo>
                <a:lnTo>
                  <a:pt x="32706" y="18709"/>
                </a:lnTo>
                <a:lnTo>
                  <a:pt x="0" y="35472"/>
                </a:lnTo>
              </a:path>
            </a:pathLst>
          </a:custGeom>
          <a:noFill/>
          <a:ln cap="flat" cmpd="sng" w="38100">
            <a:solidFill>
              <a:schemeClr val="lt1"/>
            </a:solidFill>
            <a:prstDash val="solid"/>
            <a:round/>
            <a:headEnd len="med" w="med" type="none"/>
            <a:tailEnd len="med" w="med" type="none"/>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00" name="Shape 1400"/>
        <p:cNvGrpSpPr/>
        <p:nvPr/>
      </p:nvGrpSpPr>
      <p:grpSpPr>
        <a:xfrm>
          <a:off x="0" y="0"/>
          <a:ext cx="0" cy="0"/>
          <a:chOff x="0" y="0"/>
          <a:chExt cx="0" cy="0"/>
        </a:xfrm>
      </p:grpSpPr>
      <p:sp>
        <p:nvSpPr>
          <p:cNvPr id="1401" name="Google Shape;1401;p7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402" name="Google Shape;1402;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403" name="Google Shape;1403;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07" name="Shape 1407"/>
        <p:cNvGrpSpPr/>
        <p:nvPr/>
      </p:nvGrpSpPr>
      <p:grpSpPr>
        <a:xfrm>
          <a:off x="0" y="0"/>
          <a:ext cx="0" cy="0"/>
          <a:chOff x="0" y="0"/>
          <a:chExt cx="0" cy="0"/>
        </a:xfrm>
      </p:grpSpPr>
      <p:sp>
        <p:nvSpPr>
          <p:cNvPr id="1408" name="Google Shape;1408;p7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09" name="Google Shape;1409;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410" name="Google Shape;1410;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14" name="Shape 1414"/>
        <p:cNvGrpSpPr/>
        <p:nvPr/>
      </p:nvGrpSpPr>
      <p:grpSpPr>
        <a:xfrm>
          <a:off x="0" y="0"/>
          <a:ext cx="0" cy="0"/>
          <a:chOff x="0" y="0"/>
          <a:chExt cx="0" cy="0"/>
        </a:xfrm>
      </p:grpSpPr>
      <p:sp>
        <p:nvSpPr>
          <p:cNvPr id="1415" name="Google Shape;1415;p7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416" name="Google Shape;1416;p7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Roboto Condensed</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https://fonts.google.com/specimen/Roboto+Condensed</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Mulish</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https://fonts.google.com/specimen/Mulish</a:t>
            </a:r>
            <a:r>
              <a:rPr lang="en" sz="1100">
                <a:solidFill>
                  <a:srgbClr val="FFFFFF"/>
                </a:solidFill>
              </a:rPr>
              <a:t>)</a:t>
            </a:r>
            <a:endParaRPr sz="1100">
              <a:solidFill>
                <a:srgbClr val="FFFFFF"/>
              </a:solidFill>
            </a:endParaRPr>
          </a:p>
        </p:txBody>
      </p:sp>
      <p:sp>
        <p:nvSpPr>
          <p:cNvPr id="1417" name="Google Shape;1417;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418" name="Google Shape;1418;p74"/>
          <p:cNvSpPr/>
          <p:nvPr/>
        </p:nvSpPr>
        <p:spPr>
          <a:xfrm>
            <a:off x="2603313" y="2988225"/>
            <a:ext cx="791400" cy="754200"/>
          </a:xfrm>
          <a:prstGeom prst="roundRect">
            <a:avLst>
              <a:gd fmla="val 16667" name="adj"/>
            </a:avLst>
          </a:prstGeom>
          <a:solidFill>
            <a:srgbClr val="1016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4"/>
          <p:cNvSpPr/>
          <p:nvPr/>
        </p:nvSpPr>
        <p:spPr>
          <a:xfrm>
            <a:off x="366513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4"/>
          <p:cNvSpPr/>
          <p:nvPr/>
        </p:nvSpPr>
        <p:spPr>
          <a:xfrm>
            <a:off x="4726952" y="2988225"/>
            <a:ext cx="791400" cy="754200"/>
          </a:xfrm>
          <a:prstGeom prst="roundRect">
            <a:avLst>
              <a:gd fmla="val 16667" name="adj"/>
            </a:avLst>
          </a:prstGeom>
          <a:solidFill>
            <a:srgbClr val="2624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4"/>
          <p:cNvSpPr txBox="1"/>
          <p:nvPr/>
        </p:nvSpPr>
        <p:spPr>
          <a:xfrm>
            <a:off x="26033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#10162f</a:t>
            </a:r>
            <a:endParaRPr sz="1000">
              <a:solidFill>
                <a:srgbClr val="FFFFFF"/>
              </a:solidFill>
            </a:endParaRPr>
          </a:p>
        </p:txBody>
      </p:sp>
      <p:sp>
        <p:nvSpPr>
          <p:cNvPr id="1422" name="Google Shape;1422;p74"/>
          <p:cNvSpPr txBox="1"/>
          <p:nvPr/>
        </p:nvSpPr>
        <p:spPr>
          <a:xfrm>
            <a:off x="36651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0162F"/>
                </a:solidFill>
              </a:rPr>
              <a:t>#ffffff</a:t>
            </a:r>
            <a:endParaRPr sz="1000">
              <a:solidFill>
                <a:srgbClr val="10162F"/>
              </a:solidFill>
            </a:endParaRPr>
          </a:p>
        </p:txBody>
      </p:sp>
      <p:sp>
        <p:nvSpPr>
          <p:cNvPr id="1423" name="Google Shape;1423;p74"/>
          <p:cNvSpPr txBox="1"/>
          <p:nvPr/>
        </p:nvSpPr>
        <p:spPr>
          <a:xfrm>
            <a:off x="47269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#262444</a:t>
            </a:r>
            <a:endParaRPr sz="1000">
              <a:solidFill>
                <a:srgbClr val="FFFFFF"/>
              </a:solidFill>
            </a:endParaRPr>
          </a:p>
        </p:txBody>
      </p:sp>
      <p:sp>
        <p:nvSpPr>
          <p:cNvPr id="1424" name="Google Shape;1424;p74"/>
          <p:cNvSpPr/>
          <p:nvPr/>
        </p:nvSpPr>
        <p:spPr>
          <a:xfrm>
            <a:off x="3665138" y="3919325"/>
            <a:ext cx="791400" cy="754200"/>
          </a:xfrm>
          <a:prstGeom prst="roundRect">
            <a:avLst>
              <a:gd fmla="val 16667" name="adj"/>
            </a:avLst>
          </a:prstGeom>
          <a:solidFill>
            <a:srgbClr val="931E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txBox="1"/>
          <p:nvPr/>
        </p:nvSpPr>
        <p:spPr>
          <a:xfrm>
            <a:off x="36651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#931e9b</a:t>
            </a:r>
            <a:endParaRPr sz="1000">
              <a:solidFill>
                <a:srgbClr val="FFFFFF"/>
              </a:solidFill>
            </a:endParaRPr>
          </a:p>
        </p:txBody>
      </p:sp>
      <p:sp>
        <p:nvSpPr>
          <p:cNvPr id="1426" name="Google Shape;1426;p74"/>
          <p:cNvSpPr/>
          <p:nvPr/>
        </p:nvSpPr>
        <p:spPr>
          <a:xfrm>
            <a:off x="2603313" y="3919325"/>
            <a:ext cx="791400" cy="754200"/>
          </a:xfrm>
          <a:prstGeom prst="roundRect">
            <a:avLst>
              <a:gd fmla="val 16667" name="adj"/>
            </a:avLst>
          </a:prstGeom>
          <a:solidFill>
            <a:srgbClr val="3808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txBox="1"/>
          <p:nvPr/>
        </p:nvSpPr>
        <p:spPr>
          <a:xfrm>
            <a:off x="26033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#38087c</a:t>
            </a:r>
            <a:endParaRPr sz="1000">
              <a:solidFill>
                <a:srgbClr val="FFFFFF"/>
              </a:solidFill>
            </a:endParaRPr>
          </a:p>
        </p:txBody>
      </p:sp>
      <p:sp>
        <p:nvSpPr>
          <p:cNvPr id="1428" name="Google Shape;1428;p74"/>
          <p:cNvSpPr/>
          <p:nvPr/>
        </p:nvSpPr>
        <p:spPr>
          <a:xfrm>
            <a:off x="4726963" y="3919325"/>
            <a:ext cx="791400" cy="754200"/>
          </a:xfrm>
          <a:prstGeom prst="roundRect">
            <a:avLst>
              <a:gd fmla="val 16667" name="adj"/>
            </a:avLst>
          </a:prstGeom>
          <a:solidFill>
            <a:srgbClr val="EE3F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4"/>
          <p:cNvSpPr txBox="1"/>
          <p:nvPr/>
        </p:nvSpPr>
        <p:spPr>
          <a:xfrm>
            <a:off x="47269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#ee3fa2</a:t>
            </a:r>
            <a:endParaRPr sz="1000">
              <a:solidFill>
                <a:srgbClr val="FFFFFF"/>
              </a:solidFill>
            </a:endParaRPr>
          </a:p>
        </p:txBody>
      </p:sp>
      <p:sp>
        <p:nvSpPr>
          <p:cNvPr id="1430" name="Google Shape;1430;p74"/>
          <p:cNvSpPr/>
          <p:nvPr/>
        </p:nvSpPr>
        <p:spPr>
          <a:xfrm>
            <a:off x="5788788" y="2988225"/>
            <a:ext cx="791400" cy="754200"/>
          </a:xfrm>
          <a:prstGeom prst="roundRect">
            <a:avLst>
              <a:gd fmla="val 16667" name="adj"/>
            </a:avLst>
          </a:prstGeom>
          <a:solidFill>
            <a:srgbClr val="070BB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4"/>
          <p:cNvSpPr txBox="1"/>
          <p:nvPr/>
        </p:nvSpPr>
        <p:spPr>
          <a:xfrm>
            <a:off x="57887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#070bb3</a:t>
            </a:r>
            <a:endParaRPr sz="1000">
              <a:solidFill>
                <a:srgbClr val="FFFFFF"/>
              </a:solidFill>
            </a:endParaRPr>
          </a:p>
        </p:txBody>
      </p:sp>
      <p:sp>
        <p:nvSpPr>
          <p:cNvPr id="1432" name="Google Shape;1432;p74"/>
          <p:cNvSpPr/>
          <p:nvPr/>
        </p:nvSpPr>
        <p:spPr>
          <a:xfrm>
            <a:off x="5788788" y="3919325"/>
            <a:ext cx="791400" cy="754200"/>
          </a:xfrm>
          <a:prstGeom prst="roundRect">
            <a:avLst>
              <a:gd fmla="val 16667" name="adj"/>
            </a:avLst>
          </a:prstGeom>
          <a:solidFill>
            <a:srgbClr val="8F91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4"/>
          <p:cNvSpPr txBox="1"/>
          <p:nvPr/>
        </p:nvSpPr>
        <p:spPr>
          <a:xfrm>
            <a:off x="57887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#8f91e2</a:t>
            </a:r>
            <a:endParaRPr sz="1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37" name="Shape 1437"/>
        <p:cNvGrpSpPr/>
        <p:nvPr/>
      </p:nvGrpSpPr>
      <p:grpSpPr>
        <a:xfrm>
          <a:off x="0" y="0"/>
          <a:ext cx="0" cy="0"/>
          <a:chOff x="0" y="0"/>
          <a:chExt cx="0" cy="0"/>
        </a:xfrm>
      </p:grpSpPr>
      <p:sp>
        <p:nvSpPr>
          <p:cNvPr id="1438" name="Google Shape;1438;p7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439" name="Google Shape;1439;p7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40" name="Google Shape;1440;p7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441" name="Google Shape;1441;p7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442" name="Google Shape;1442;p7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443" name="Google Shape;1443;p7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444" name="Google Shape;1444;p7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445" name="Google Shape;1445;p7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446" name="Google Shape;1446;p7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447" name="Google Shape;1447;p7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448" name="Google Shape;1448;p7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449" name="Google Shape;1449;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53" name="Shape 1453"/>
        <p:cNvGrpSpPr/>
        <p:nvPr/>
      </p:nvGrpSpPr>
      <p:grpSpPr>
        <a:xfrm>
          <a:off x="0" y="0"/>
          <a:ext cx="0" cy="0"/>
          <a:chOff x="0" y="0"/>
          <a:chExt cx="0" cy="0"/>
        </a:xfrm>
      </p:grpSpPr>
      <p:grpSp>
        <p:nvGrpSpPr>
          <p:cNvPr id="1454" name="Google Shape;1454;p76"/>
          <p:cNvGrpSpPr/>
          <p:nvPr/>
        </p:nvGrpSpPr>
        <p:grpSpPr>
          <a:xfrm>
            <a:off x="5082708" y="3095784"/>
            <a:ext cx="442841" cy="514271"/>
            <a:chOff x="4727025" y="1332775"/>
            <a:chExt cx="59900" cy="69625"/>
          </a:xfrm>
        </p:grpSpPr>
        <p:sp>
          <p:nvSpPr>
            <p:cNvPr id="1455" name="Google Shape;1455;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6"/>
          <p:cNvGrpSpPr/>
          <p:nvPr/>
        </p:nvGrpSpPr>
        <p:grpSpPr>
          <a:xfrm>
            <a:off x="5758025" y="2343272"/>
            <a:ext cx="500909" cy="500899"/>
            <a:chOff x="4820425" y="1329900"/>
            <a:chExt cx="70175" cy="70350"/>
          </a:xfrm>
        </p:grpSpPr>
        <p:sp>
          <p:nvSpPr>
            <p:cNvPr id="1458" name="Google Shape;1458;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6"/>
          <p:cNvGrpSpPr/>
          <p:nvPr/>
        </p:nvGrpSpPr>
        <p:grpSpPr>
          <a:xfrm>
            <a:off x="6410648" y="2355062"/>
            <a:ext cx="538135" cy="493119"/>
            <a:chOff x="4903200" y="1331525"/>
            <a:chExt cx="73575" cy="67425"/>
          </a:xfrm>
        </p:grpSpPr>
        <p:sp>
          <p:nvSpPr>
            <p:cNvPr id="1463" name="Google Shape;1463;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64" name="Google Shape;1464;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76"/>
          <p:cNvGrpSpPr/>
          <p:nvPr/>
        </p:nvGrpSpPr>
        <p:grpSpPr>
          <a:xfrm>
            <a:off x="5670599" y="3097040"/>
            <a:ext cx="544563" cy="511895"/>
            <a:chOff x="4815575" y="1416800"/>
            <a:chExt cx="73750" cy="71400"/>
          </a:xfrm>
        </p:grpSpPr>
        <p:sp>
          <p:nvSpPr>
            <p:cNvPr id="1466" name="Google Shape;1466;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6"/>
          <p:cNvGrpSpPr/>
          <p:nvPr/>
        </p:nvGrpSpPr>
        <p:grpSpPr>
          <a:xfrm>
            <a:off x="6367224" y="3096746"/>
            <a:ext cx="602914" cy="512477"/>
            <a:chOff x="4902475" y="1418875"/>
            <a:chExt cx="74500" cy="63775"/>
          </a:xfrm>
        </p:grpSpPr>
        <p:sp>
          <p:nvSpPr>
            <p:cNvPr id="1470" name="Google Shape;1470;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76"/>
          <p:cNvGrpSpPr/>
          <p:nvPr/>
        </p:nvGrpSpPr>
        <p:grpSpPr>
          <a:xfrm>
            <a:off x="5783096" y="3835985"/>
            <a:ext cx="515391" cy="525699"/>
            <a:chOff x="4818100" y="1507675"/>
            <a:chExt cx="71225" cy="71625"/>
          </a:xfrm>
        </p:grpSpPr>
        <p:sp>
          <p:nvSpPr>
            <p:cNvPr id="1473" name="Google Shape;1473;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76"/>
          <p:cNvGrpSpPr/>
          <p:nvPr/>
        </p:nvGrpSpPr>
        <p:grpSpPr>
          <a:xfrm>
            <a:off x="5121199" y="3857517"/>
            <a:ext cx="522956" cy="489869"/>
            <a:chOff x="4721450" y="1509475"/>
            <a:chExt cx="79350" cy="74325"/>
          </a:xfrm>
        </p:grpSpPr>
        <p:sp>
          <p:nvSpPr>
            <p:cNvPr id="1478" name="Google Shape;1478;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76"/>
          <p:cNvGrpSpPr/>
          <p:nvPr/>
        </p:nvGrpSpPr>
        <p:grpSpPr>
          <a:xfrm>
            <a:off x="6444441" y="3837269"/>
            <a:ext cx="525704" cy="535436"/>
            <a:chOff x="4906800" y="1507500"/>
            <a:chExt cx="70350" cy="71075"/>
          </a:xfrm>
        </p:grpSpPr>
        <p:sp>
          <p:nvSpPr>
            <p:cNvPr id="1483" name="Google Shape;1483;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76"/>
          <p:cNvGrpSpPr/>
          <p:nvPr/>
        </p:nvGrpSpPr>
        <p:grpSpPr>
          <a:xfrm>
            <a:off x="4477263" y="2343250"/>
            <a:ext cx="508054" cy="508095"/>
            <a:chOff x="3736598" y="2170606"/>
            <a:chExt cx="404889" cy="404889"/>
          </a:xfrm>
        </p:grpSpPr>
        <p:sp>
          <p:nvSpPr>
            <p:cNvPr id="1489" name="Google Shape;1489;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76"/>
          <p:cNvGrpSpPr/>
          <p:nvPr/>
        </p:nvGrpSpPr>
        <p:grpSpPr>
          <a:xfrm>
            <a:off x="3765303" y="2343345"/>
            <a:ext cx="575790" cy="507904"/>
            <a:chOff x="3161917" y="2170682"/>
            <a:chExt cx="458870" cy="404737"/>
          </a:xfrm>
        </p:grpSpPr>
        <p:sp>
          <p:nvSpPr>
            <p:cNvPr id="1494" name="Google Shape;1494;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95" name="Google Shape;1495;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76"/>
          <p:cNvGrpSpPr/>
          <p:nvPr/>
        </p:nvGrpSpPr>
        <p:grpSpPr>
          <a:xfrm>
            <a:off x="3792833" y="3103717"/>
            <a:ext cx="520730" cy="498567"/>
            <a:chOff x="3179914" y="2889488"/>
            <a:chExt cx="422876" cy="404911"/>
          </a:xfrm>
        </p:grpSpPr>
        <p:sp>
          <p:nvSpPr>
            <p:cNvPr id="1498" name="Google Shape;1498;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76"/>
          <p:cNvGrpSpPr/>
          <p:nvPr/>
        </p:nvGrpSpPr>
        <p:grpSpPr>
          <a:xfrm>
            <a:off x="4421513" y="3103677"/>
            <a:ext cx="516145" cy="498648"/>
            <a:chOff x="3729467" y="2889422"/>
            <a:chExt cx="419153" cy="404977"/>
          </a:xfrm>
        </p:grpSpPr>
        <p:sp>
          <p:nvSpPr>
            <p:cNvPr id="1505" name="Google Shape;1505;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7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76"/>
          <p:cNvGrpSpPr/>
          <p:nvPr/>
        </p:nvGrpSpPr>
        <p:grpSpPr>
          <a:xfrm>
            <a:off x="7141841" y="2550562"/>
            <a:ext cx="166473" cy="141497"/>
            <a:chOff x="4660325" y="1866850"/>
            <a:chExt cx="68350" cy="58100"/>
          </a:xfrm>
        </p:grpSpPr>
        <p:sp>
          <p:nvSpPr>
            <p:cNvPr id="1517" name="Google Shape;1517;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76"/>
          <p:cNvGrpSpPr/>
          <p:nvPr/>
        </p:nvGrpSpPr>
        <p:grpSpPr>
          <a:xfrm>
            <a:off x="7451186" y="2576286"/>
            <a:ext cx="162515" cy="90049"/>
            <a:chOff x="4791775" y="1877500"/>
            <a:chExt cx="66725" cy="36975"/>
          </a:xfrm>
        </p:grpSpPr>
        <p:sp>
          <p:nvSpPr>
            <p:cNvPr id="1520" name="Google Shape;1520;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76"/>
          <p:cNvGrpSpPr/>
          <p:nvPr/>
        </p:nvGrpSpPr>
        <p:grpSpPr>
          <a:xfrm>
            <a:off x="7772899" y="2576286"/>
            <a:ext cx="144979" cy="90049"/>
            <a:chOff x="4923925" y="1877500"/>
            <a:chExt cx="59525" cy="36975"/>
          </a:xfrm>
        </p:grpSpPr>
        <p:sp>
          <p:nvSpPr>
            <p:cNvPr id="1523" name="Google Shape;1523;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76"/>
          <p:cNvGrpSpPr/>
          <p:nvPr/>
        </p:nvGrpSpPr>
        <p:grpSpPr>
          <a:xfrm>
            <a:off x="8067390" y="2558477"/>
            <a:ext cx="141447" cy="125667"/>
            <a:chOff x="5058450" y="1870100"/>
            <a:chExt cx="58075" cy="51600"/>
          </a:xfrm>
        </p:grpSpPr>
        <p:sp>
          <p:nvSpPr>
            <p:cNvPr id="1526" name="Google Shape;1526;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76"/>
          <p:cNvGrpSpPr/>
          <p:nvPr/>
        </p:nvGrpSpPr>
        <p:grpSpPr>
          <a:xfrm>
            <a:off x="7481905" y="2980885"/>
            <a:ext cx="101077" cy="107645"/>
            <a:chOff x="4811425" y="2065025"/>
            <a:chExt cx="41500" cy="44200"/>
          </a:xfrm>
        </p:grpSpPr>
        <p:sp>
          <p:nvSpPr>
            <p:cNvPr id="1529" name="Google Shape;1529;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76"/>
          <p:cNvGrpSpPr/>
          <p:nvPr/>
        </p:nvGrpSpPr>
        <p:grpSpPr>
          <a:xfrm>
            <a:off x="7774342" y="2981098"/>
            <a:ext cx="120867" cy="107218"/>
            <a:chOff x="4929875" y="2065025"/>
            <a:chExt cx="49625" cy="44025"/>
          </a:xfrm>
        </p:grpSpPr>
        <p:sp>
          <p:nvSpPr>
            <p:cNvPr id="1532" name="Google Shape;1532;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76"/>
          <p:cNvGrpSpPr/>
          <p:nvPr/>
        </p:nvGrpSpPr>
        <p:grpSpPr>
          <a:xfrm>
            <a:off x="8103011" y="2984112"/>
            <a:ext cx="70206" cy="101191"/>
            <a:chOff x="5083925" y="2066350"/>
            <a:chExt cx="28825" cy="41550"/>
          </a:xfrm>
        </p:grpSpPr>
        <p:sp>
          <p:nvSpPr>
            <p:cNvPr id="1535" name="Google Shape;1535;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76"/>
          <p:cNvGrpSpPr/>
          <p:nvPr/>
        </p:nvGrpSpPr>
        <p:grpSpPr>
          <a:xfrm>
            <a:off x="7134565" y="2999759"/>
            <a:ext cx="181026" cy="69896"/>
            <a:chOff x="4659775" y="2072775"/>
            <a:chExt cx="74325" cy="28700"/>
          </a:xfrm>
        </p:grpSpPr>
        <p:sp>
          <p:nvSpPr>
            <p:cNvPr id="1538" name="Google Shape;1538;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76"/>
          <p:cNvGrpSpPr/>
          <p:nvPr/>
        </p:nvGrpSpPr>
        <p:grpSpPr>
          <a:xfrm>
            <a:off x="8054421" y="2790324"/>
            <a:ext cx="167387" cy="89197"/>
            <a:chOff x="4662475" y="1976500"/>
            <a:chExt cx="68725" cy="36625"/>
          </a:xfrm>
        </p:grpSpPr>
        <p:sp>
          <p:nvSpPr>
            <p:cNvPr id="1542" name="Google Shape;1542;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6"/>
          <p:cNvGrpSpPr/>
          <p:nvPr/>
        </p:nvGrpSpPr>
        <p:grpSpPr>
          <a:xfrm>
            <a:off x="7751326" y="2793764"/>
            <a:ext cx="166899" cy="82317"/>
            <a:chOff x="4920150" y="1977875"/>
            <a:chExt cx="68525" cy="33800"/>
          </a:xfrm>
        </p:grpSpPr>
        <p:sp>
          <p:nvSpPr>
            <p:cNvPr id="1546" name="Google Shape;1546;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76"/>
          <p:cNvGrpSpPr/>
          <p:nvPr/>
        </p:nvGrpSpPr>
        <p:grpSpPr>
          <a:xfrm>
            <a:off x="7162483" y="3197682"/>
            <a:ext cx="125190" cy="127859"/>
            <a:chOff x="4676550" y="2160575"/>
            <a:chExt cx="51400" cy="52500"/>
          </a:xfrm>
        </p:grpSpPr>
        <p:sp>
          <p:nvSpPr>
            <p:cNvPr id="1550" name="Google Shape;1550;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6"/>
          <p:cNvGrpSpPr/>
          <p:nvPr/>
        </p:nvGrpSpPr>
        <p:grpSpPr>
          <a:xfrm>
            <a:off x="7459741" y="3204714"/>
            <a:ext cx="145405" cy="113794"/>
            <a:chOff x="4768325" y="2163475"/>
            <a:chExt cx="59700" cy="46725"/>
          </a:xfrm>
        </p:grpSpPr>
        <p:sp>
          <p:nvSpPr>
            <p:cNvPr id="1554" name="Google Shape;1554;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7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76"/>
          <p:cNvGrpSpPr/>
          <p:nvPr/>
        </p:nvGrpSpPr>
        <p:grpSpPr>
          <a:xfrm>
            <a:off x="7476059" y="3459808"/>
            <a:ext cx="112768" cy="106853"/>
            <a:chOff x="4768575" y="2253950"/>
            <a:chExt cx="46300" cy="43875"/>
          </a:xfrm>
        </p:grpSpPr>
        <p:sp>
          <p:nvSpPr>
            <p:cNvPr id="1563" name="Google Shape;1563;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76"/>
          <p:cNvGrpSpPr/>
          <p:nvPr/>
        </p:nvGrpSpPr>
        <p:grpSpPr>
          <a:xfrm>
            <a:off x="7775682" y="3948834"/>
            <a:ext cx="118187" cy="146246"/>
            <a:chOff x="4960900" y="2433225"/>
            <a:chExt cx="48525" cy="60050"/>
          </a:xfrm>
        </p:grpSpPr>
        <p:sp>
          <p:nvSpPr>
            <p:cNvPr id="1566" name="Google Shape;1566;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76"/>
          <p:cNvGrpSpPr/>
          <p:nvPr/>
        </p:nvGrpSpPr>
        <p:grpSpPr>
          <a:xfrm>
            <a:off x="7464247" y="4212895"/>
            <a:ext cx="136394" cy="143810"/>
            <a:chOff x="4854075" y="2527625"/>
            <a:chExt cx="56000" cy="59050"/>
          </a:xfrm>
        </p:grpSpPr>
        <p:sp>
          <p:nvSpPr>
            <p:cNvPr id="1569" name="Google Shape;1569;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7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4" name="Google Shape;1574;p76"/>
          <p:cNvGrpSpPr/>
          <p:nvPr/>
        </p:nvGrpSpPr>
        <p:grpSpPr>
          <a:xfrm>
            <a:off x="8088458" y="3676639"/>
            <a:ext cx="99312" cy="160797"/>
            <a:chOff x="5059700" y="2334775"/>
            <a:chExt cx="40775" cy="66025"/>
          </a:xfrm>
        </p:grpSpPr>
        <p:sp>
          <p:nvSpPr>
            <p:cNvPr id="1575" name="Google Shape;1575;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76"/>
          <p:cNvGrpSpPr/>
          <p:nvPr/>
        </p:nvGrpSpPr>
        <p:grpSpPr>
          <a:xfrm>
            <a:off x="8045622" y="3941771"/>
            <a:ext cx="184984" cy="160371"/>
            <a:chOff x="5037700" y="2430325"/>
            <a:chExt cx="75950" cy="65850"/>
          </a:xfrm>
        </p:grpSpPr>
        <p:sp>
          <p:nvSpPr>
            <p:cNvPr id="1585" name="Google Shape;1585;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76"/>
          <p:cNvGrpSpPr/>
          <p:nvPr/>
        </p:nvGrpSpPr>
        <p:grpSpPr>
          <a:xfrm>
            <a:off x="7465128" y="3708223"/>
            <a:ext cx="173014" cy="97629"/>
            <a:chOff x="4756975" y="2341800"/>
            <a:chExt cx="91975" cy="51925"/>
          </a:xfrm>
        </p:grpSpPr>
        <p:sp>
          <p:nvSpPr>
            <p:cNvPr id="1588" name="Google Shape;1588;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76"/>
          <p:cNvGrpSpPr/>
          <p:nvPr/>
        </p:nvGrpSpPr>
        <p:grpSpPr>
          <a:xfrm>
            <a:off x="7732065" y="4196920"/>
            <a:ext cx="212497" cy="175761"/>
            <a:chOff x="4943575" y="2516350"/>
            <a:chExt cx="98675" cy="81700"/>
          </a:xfrm>
        </p:grpSpPr>
        <p:sp>
          <p:nvSpPr>
            <p:cNvPr id="1609" name="Google Shape;1609;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76"/>
          <p:cNvGrpSpPr/>
          <p:nvPr/>
        </p:nvGrpSpPr>
        <p:grpSpPr>
          <a:xfrm>
            <a:off x="1990126" y="3423163"/>
            <a:ext cx="965351" cy="134611"/>
            <a:chOff x="4411970" y="2962952"/>
            <a:chExt cx="706544" cy="104212"/>
          </a:xfrm>
        </p:grpSpPr>
        <p:sp>
          <p:nvSpPr>
            <p:cNvPr id="1688" name="Google Shape;1688;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76"/>
          <p:cNvGrpSpPr/>
          <p:nvPr/>
        </p:nvGrpSpPr>
        <p:grpSpPr>
          <a:xfrm>
            <a:off x="1990126" y="3012077"/>
            <a:ext cx="960158" cy="289172"/>
            <a:chOff x="4411970" y="2726085"/>
            <a:chExt cx="643107" cy="193659"/>
          </a:xfrm>
        </p:grpSpPr>
        <p:sp>
          <p:nvSpPr>
            <p:cNvPr id="1693" name="Google Shape;1693;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76"/>
          <p:cNvGrpSpPr/>
          <p:nvPr/>
        </p:nvGrpSpPr>
        <p:grpSpPr>
          <a:xfrm>
            <a:off x="993018" y="3278187"/>
            <a:ext cx="833173" cy="259209"/>
            <a:chOff x="4411970" y="4340222"/>
            <a:chExt cx="779467" cy="242683"/>
          </a:xfrm>
        </p:grpSpPr>
        <p:sp>
          <p:nvSpPr>
            <p:cNvPr id="1697" name="Google Shape;1697;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76"/>
          <p:cNvGrpSpPr/>
          <p:nvPr/>
        </p:nvGrpSpPr>
        <p:grpSpPr>
          <a:xfrm>
            <a:off x="1990126" y="2673933"/>
            <a:ext cx="965160" cy="216230"/>
            <a:chOff x="4411970" y="2468674"/>
            <a:chExt cx="747317" cy="167425"/>
          </a:xfrm>
        </p:grpSpPr>
        <p:sp>
          <p:nvSpPr>
            <p:cNvPr id="1701" name="Google Shape;1701;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76"/>
          <p:cNvGrpSpPr/>
          <p:nvPr/>
        </p:nvGrpSpPr>
        <p:grpSpPr>
          <a:xfrm>
            <a:off x="988873" y="2578650"/>
            <a:ext cx="810451" cy="319148"/>
            <a:chOff x="4411970" y="3686602"/>
            <a:chExt cx="797845" cy="314215"/>
          </a:xfrm>
        </p:grpSpPr>
        <p:sp>
          <p:nvSpPr>
            <p:cNvPr id="1704" name="Google Shape;1704;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9" name="Google Shape;1709;p7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76"/>
          <p:cNvGrpSpPr/>
          <p:nvPr/>
        </p:nvGrpSpPr>
        <p:grpSpPr>
          <a:xfrm>
            <a:off x="988970" y="2333174"/>
            <a:ext cx="1970333" cy="208784"/>
            <a:chOff x="6336019" y="3733725"/>
            <a:chExt cx="2566206" cy="351310"/>
          </a:xfrm>
        </p:grpSpPr>
        <p:sp>
          <p:nvSpPr>
            <p:cNvPr id="1711" name="Google Shape;1711;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6"/>
          <p:cNvGrpSpPr/>
          <p:nvPr/>
        </p:nvGrpSpPr>
        <p:grpSpPr>
          <a:xfrm>
            <a:off x="1990126" y="3940729"/>
            <a:ext cx="946551" cy="153200"/>
            <a:chOff x="4404545" y="3301592"/>
            <a:chExt cx="782403" cy="129272"/>
          </a:xfrm>
        </p:grpSpPr>
        <p:sp>
          <p:nvSpPr>
            <p:cNvPr id="1716" name="Google Shape;1716;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76"/>
          <p:cNvGrpSpPr/>
          <p:nvPr/>
        </p:nvGrpSpPr>
        <p:grpSpPr>
          <a:xfrm>
            <a:off x="1990126" y="3679688"/>
            <a:ext cx="962257" cy="139127"/>
            <a:chOff x="4411970" y="3131459"/>
            <a:chExt cx="710520" cy="117397"/>
          </a:xfrm>
        </p:grpSpPr>
        <p:sp>
          <p:nvSpPr>
            <p:cNvPr id="1719" name="Google Shape;1719;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21" name="Google Shape;1721;p7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76"/>
          <p:cNvGrpSpPr/>
          <p:nvPr/>
        </p:nvGrpSpPr>
        <p:grpSpPr>
          <a:xfrm>
            <a:off x="990271" y="3614482"/>
            <a:ext cx="823838" cy="458988"/>
            <a:chOff x="4411970" y="1801825"/>
            <a:chExt cx="734586" cy="409262"/>
          </a:xfrm>
        </p:grpSpPr>
        <p:sp>
          <p:nvSpPr>
            <p:cNvPr id="1723" name="Google Shape;1723;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76"/>
          <p:cNvGrpSpPr/>
          <p:nvPr/>
        </p:nvGrpSpPr>
        <p:grpSpPr>
          <a:xfrm>
            <a:off x="990271" y="4162908"/>
            <a:ext cx="856348" cy="212039"/>
            <a:chOff x="4411970" y="2233974"/>
            <a:chExt cx="763574" cy="189068"/>
          </a:xfrm>
        </p:grpSpPr>
        <p:sp>
          <p:nvSpPr>
            <p:cNvPr id="1726" name="Google Shape;1726;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76"/>
          <p:cNvGrpSpPr/>
          <p:nvPr/>
        </p:nvGrpSpPr>
        <p:grpSpPr>
          <a:xfrm>
            <a:off x="3100467" y="2338244"/>
            <a:ext cx="511602" cy="511602"/>
            <a:chOff x="5681300" y="2527788"/>
            <a:chExt cx="805800" cy="805800"/>
          </a:xfrm>
        </p:grpSpPr>
        <p:sp>
          <p:nvSpPr>
            <p:cNvPr id="1729" name="Google Shape;1729;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76"/>
          <p:cNvGrpSpPr/>
          <p:nvPr/>
        </p:nvGrpSpPr>
        <p:grpSpPr>
          <a:xfrm>
            <a:off x="3097662" y="3104827"/>
            <a:ext cx="513021" cy="512935"/>
            <a:chOff x="4049800" y="640400"/>
            <a:chExt cx="858900" cy="858900"/>
          </a:xfrm>
        </p:grpSpPr>
        <p:sp>
          <p:nvSpPr>
            <p:cNvPr id="1732" name="Google Shape;1732;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76"/>
          <p:cNvGrpSpPr/>
          <p:nvPr/>
        </p:nvGrpSpPr>
        <p:grpSpPr>
          <a:xfrm>
            <a:off x="3014861" y="3756719"/>
            <a:ext cx="686489" cy="686585"/>
            <a:chOff x="5080188" y="927900"/>
            <a:chExt cx="961200" cy="961200"/>
          </a:xfrm>
        </p:grpSpPr>
        <p:sp>
          <p:nvSpPr>
            <p:cNvPr id="1735" name="Google Shape;1735;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76"/>
          <p:cNvGrpSpPr/>
          <p:nvPr/>
        </p:nvGrpSpPr>
        <p:grpSpPr>
          <a:xfrm>
            <a:off x="3798012" y="3849448"/>
            <a:ext cx="510373" cy="510937"/>
            <a:chOff x="7508249" y="1522825"/>
            <a:chExt cx="1326332" cy="1322987"/>
          </a:xfrm>
        </p:grpSpPr>
        <p:sp>
          <p:nvSpPr>
            <p:cNvPr id="1744" name="Google Shape;1744;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76"/>
          <p:cNvGrpSpPr/>
          <p:nvPr/>
        </p:nvGrpSpPr>
        <p:grpSpPr>
          <a:xfrm>
            <a:off x="4489605" y="3850853"/>
            <a:ext cx="492652" cy="503348"/>
            <a:chOff x="6039282" y="1042577"/>
            <a:chExt cx="734315" cy="731929"/>
          </a:xfrm>
        </p:grpSpPr>
        <p:sp>
          <p:nvSpPr>
            <p:cNvPr id="1755" name="Google Shape;1755;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76"/>
          <p:cNvGrpSpPr/>
          <p:nvPr/>
        </p:nvGrpSpPr>
        <p:grpSpPr>
          <a:xfrm>
            <a:off x="5130019" y="2346894"/>
            <a:ext cx="483304" cy="504902"/>
            <a:chOff x="1825800" y="1651625"/>
            <a:chExt cx="568125" cy="591775"/>
          </a:xfrm>
        </p:grpSpPr>
        <p:sp>
          <p:nvSpPr>
            <p:cNvPr id="1777" name="Google Shape;1777;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7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788" name="Google Shape;1788;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2" name="Shape 1792"/>
        <p:cNvGrpSpPr/>
        <p:nvPr/>
      </p:nvGrpSpPr>
      <p:grpSpPr>
        <a:xfrm>
          <a:off x="0" y="0"/>
          <a:ext cx="0" cy="0"/>
          <a:chOff x="0" y="0"/>
          <a:chExt cx="0" cy="0"/>
        </a:xfrm>
      </p:grpSpPr>
      <p:grpSp>
        <p:nvGrpSpPr>
          <p:cNvPr id="1793" name="Google Shape;1793;p77"/>
          <p:cNvGrpSpPr/>
          <p:nvPr/>
        </p:nvGrpSpPr>
        <p:grpSpPr>
          <a:xfrm>
            <a:off x="722058" y="957091"/>
            <a:ext cx="2492868" cy="1379876"/>
            <a:chOff x="2654821" y="2311071"/>
            <a:chExt cx="2279715" cy="1262120"/>
          </a:xfrm>
        </p:grpSpPr>
        <p:grpSp>
          <p:nvGrpSpPr>
            <p:cNvPr id="1794" name="Google Shape;1794;p77"/>
            <p:cNvGrpSpPr/>
            <p:nvPr/>
          </p:nvGrpSpPr>
          <p:grpSpPr>
            <a:xfrm>
              <a:off x="4034269" y="2840745"/>
              <a:ext cx="40212" cy="36437"/>
              <a:chOff x="4293400" y="2574725"/>
              <a:chExt cx="84425" cy="80100"/>
            </a:xfrm>
          </p:grpSpPr>
          <p:sp>
            <p:nvSpPr>
              <p:cNvPr id="1795" name="Google Shape;1795;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96" name="Google Shape;1796;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77"/>
            <p:cNvGrpSpPr/>
            <p:nvPr/>
          </p:nvGrpSpPr>
          <p:grpSpPr>
            <a:xfrm>
              <a:off x="3894606" y="2334874"/>
              <a:ext cx="913198" cy="518984"/>
              <a:chOff x="4000175" y="1462675"/>
              <a:chExt cx="1917275" cy="1140875"/>
            </a:xfrm>
          </p:grpSpPr>
          <p:sp>
            <p:nvSpPr>
              <p:cNvPr id="1798" name="Google Shape;1798;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99" name="Google Shape;1799;p77"/>
              <p:cNvGrpSpPr/>
              <p:nvPr/>
            </p:nvGrpSpPr>
            <p:grpSpPr>
              <a:xfrm>
                <a:off x="4000175" y="1462675"/>
                <a:ext cx="1917275" cy="1140875"/>
                <a:chOff x="4000175" y="1462675"/>
                <a:chExt cx="1917275" cy="1140875"/>
              </a:xfrm>
            </p:grpSpPr>
            <p:sp>
              <p:nvSpPr>
                <p:cNvPr id="1800" name="Google Shape;1800;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01" name="Google Shape;1801;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5" name="Google Shape;1805;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6" name="Google Shape;1806;p77"/>
            <p:cNvGrpSpPr/>
            <p:nvPr/>
          </p:nvGrpSpPr>
          <p:grpSpPr>
            <a:xfrm>
              <a:off x="3875768" y="2846704"/>
              <a:ext cx="44796" cy="47366"/>
              <a:chOff x="3960625" y="2587825"/>
              <a:chExt cx="94050" cy="104125"/>
            </a:xfrm>
          </p:grpSpPr>
          <p:sp>
            <p:nvSpPr>
              <p:cNvPr id="1807" name="Google Shape;1807;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08" name="Google Shape;1808;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77"/>
            <p:cNvGrpSpPr/>
            <p:nvPr/>
          </p:nvGrpSpPr>
          <p:grpSpPr>
            <a:xfrm>
              <a:off x="3782759" y="2807162"/>
              <a:ext cx="82686" cy="85487"/>
              <a:chOff x="3765350" y="2500900"/>
              <a:chExt cx="173600" cy="187925"/>
            </a:xfrm>
          </p:grpSpPr>
          <p:sp>
            <p:nvSpPr>
              <p:cNvPr id="1810" name="Google Shape;1810;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11" name="Google Shape;1811;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77"/>
            <p:cNvGrpSpPr/>
            <p:nvPr/>
          </p:nvGrpSpPr>
          <p:grpSpPr>
            <a:xfrm>
              <a:off x="3775674" y="2798496"/>
              <a:ext cx="40545" cy="23564"/>
              <a:chOff x="3750475" y="2481850"/>
              <a:chExt cx="85125" cy="51800"/>
            </a:xfrm>
          </p:grpSpPr>
          <p:sp>
            <p:nvSpPr>
              <p:cNvPr id="1817" name="Google Shape;1817;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19" name="Google Shape;1819;p77"/>
            <p:cNvGrpSpPr/>
            <p:nvPr/>
          </p:nvGrpSpPr>
          <p:grpSpPr>
            <a:xfrm>
              <a:off x="3716946" y="2776024"/>
              <a:ext cx="81971" cy="76912"/>
              <a:chOff x="3627175" y="2432450"/>
              <a:chExt cx="172100" cy="169075"/>
            </a:xfrm>
          </p:grpSpPr>
          <p:sp>
            <p:nvSpPr>
              <p:cNvPr id="1820" name="Google Shape;1820;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22" name="Google Shape;1822;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23" name="Google Shape;1823;p77"/>
            <p:cNvGrpSpPr/>
            <p:nvPr/>
          </p:nvGrpSpPr>
          <p:grpSpPr>
            <a:xfrm>
              <a:off x="3685682" y="2845624"/>
              <a:ext cx="29311" cy="45055"/>
              <a:chOff x="3561536" y="2585450"/>
              <a:chExt cx="61539" cy="99045"/>
            </a:xfrm>
          </p:grpSpPr>
          <p:sp>
            <p:nvSpPr>
              <p:cNvPr id="1824" name="Google Shape;1824;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26" name="Google Shape;1826;p77"/>
            <p:cNvGrpSpPr/>
            <p:nvPr/>
          </p:nvGrpSpPr>
          <p:grpSpPr>
            <a:xfrm>
              <a:off x="3849905" y="2572252"/>
              <a:ext cx="74339" cy="119559"/>
              <a:chOff x="3906325" y="1984500"/>
              <a:chExt cx="156075" cy="262825"/>
            </a:xfrm>
          </p:grpSpPr>
          <p:sp>
            <p:nvSpPr>
              <p:cNvPr id="1827" name="Google Shape;1827;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28" name="Google Shape;1828;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77"/>
            <p:cNvGrpSpPr/>
            <p:nvPr/>
          </p:nvGrpSpPr>
          <p:grpSpPr>
            <a:xfrm>
              <a:off x="2654821" y="2414345"/>
              <a:ext cx="667570" cy="558731"/>
              <a:chOff x="1397225" y="1637375"/>
              <a:chExt cx="1401575" cy="1228250"/>
            </a:xfrm>
          </p:grpSpPr>
          <p:sp>
            <p:nvSpPr>
              <p:cNvPr id="1830" name="Google Shape;1830;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31" name="Google Shape;1831;p77"/>
              <p:cNvGrpSpPr/>
              <p:nvPr/>
            </p:nvGrpSpPr>
            <p:grpSpPr>
              <a:xfrm>
                <a:off x="1397225" y="1637375"/>
                <a:ext cx="1398775" cy="1228250"/>
                <a:chOff x="1397225" y="1637375"/>
                <a:chExt cx="1398775" cy="1228250"/>
              </a:xfrm>
            </p:grpSpPr>
            <p:sp>
              <p:nvSpPr>
                <p:cNvPr id="1832" name="Google Shape;1832;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4" name="Google Shape;1834;p77"/>
            <p:cNvGrpSpPr/>
            <p:nvPr/>
          </p:nvGrpSpPr>
          <p:grpSpPr>
            <a:xfrm>
              <a:off x="3230417" y="3103734"/>
              <a:ext cx="282982" cy="280332"/>
              <a:chOff x="2605700" y="3152850"/>
              <a:chExt cx="594125" cy="616250"/>
            </a:xfrm>
          </p:grpSpPr>
          <p:sp>
            <p:nvSpPr>
              <p:cNvPr id="1835" name="Google Shape;1835;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36" name="Google Shape;1836;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37" name="Google Shape;1837;p77"/>
            <p:cNvGrpSpPr/>
            <p:nvPr/>
          </p:nvGrpSpPr>
          <p:grpSpPr>
            <a:xfrm>
              <a:off x="3265985" y="3226989"/>
              <a:ext cx="87151" cy="346202"/>
              <a:chOff x="2680375" y="3423800"/>
              <a:chExt cx="182975" cy="761050"/>
            </a:xfrm>
          </p:grpSpPr>
          <p:sp>
            <p:nvSpPr>
              <p:cNvPr id="1838" name="Google Shape;1838;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39" name="Google Shape;1839;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77"/>
            <p:cNvGrpSpPr/>
            <p:nvPr/>
          </p:nvGrpSpPr>
          <p:grpSpPr>
            <a:xfrm>
              <a:off x="3855466" y="3289811"/>
              <a:ext cx="112514" cy="94210"/>
              <a:chOff x="3918000" y="3561900"/>
              <a:chExt cx="236225" cy="207100"/>
            </a:xfrm>
          </p:grpSpPr>
          <p:sp>
            <p:nvSpPr>
              <p:cNvPr id="1841" name="Google Shape;1841;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42" name="Google Shape;1842;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46" name="Google Shape;1846;p77"/>
            <p:cNvGrpSpPr/>
            <p:nvPr/>
          </p:nvGrpSpPr>
          <p:grpSpPr>
            <a:xfrm>
              <a:off x="2905224" y="2311071"/>
              <a:ext cx="596721" cy="528992"/>
              <a:chOff x="1922950" y="1410350"/>
              <a:chExt cx="1252825" cy="1162875"/>
            </a:xfrm>
          </p:grpSpPr>
          <p:sp>
            <p:nvSpPr>
              <p:cNvPr id="1847" name="Google Shape;1847;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63" name="Google Shape;1863;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83" name="Google Shape;1883;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4" name="Google Shape;1884;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77"/>
            <p:cNvGrpSpPr/>
            <p:nvPr/>
          </p:nvGrpSpPr>
          <p:grpSpPr>
            <a:xfrm>
              <a:off x="3280929" y="3294542"/>
              <a:ext cx="109894" cy="272224"/>
              <a:chOff x="2711750" y="3572300"/>
              <a:chExt cx="230725" cy="598425"/>
            </a:xfrm>
          </p:grpSpPr>
          <p:sp>
            <p:nvSpPr>
              <p:cNvPr id="1886" name="Google Shape;1886;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8" name="Google Shape;1888;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77"/>
            <p:cNvGrpSpPr/>
            <p:nvPr/>
          </p:nvGrpSpPr>
          <p:grpSpPr>
            <a:xfrm>
              <a:off x="3790439" y="2408636"/>
              <a:ext cx="73017" cy="75684"/>
              <a:chOff x="3781475" y="1624825"/>
              <a:chExt cx="153300" cy="166375"/>
            </a:xfrm>
          </p:grpSpPr>
          <p:sp>
            <p:nvSpPr>
              <p:cNvPr id="1890" name="Google Shape;1890;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77"/>
            <p:cNvGrpSpPr/>
            <p:nvPr/>
          </p:nvGrpSpPr>
          <p:grpSpPr>
            <a:xfrm>
              <a:off x="4403342" y="3107749"/>
              <a:ext cx="316680" cy="101374"/>
              <a:chOff x="5068275" y="3161675"/>
              <a:chExt cx="664875" cy="222850"/>
            </a:xfrm>
          </p:grpSpPr>
          <p:sp>
            <p:nvSpPr>
              <p:cNvPr id="1902" name="Google Shape;1902;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77"/>
            <p:cNvGrpSpPr/>
            <p:nvPr/>
          </p:nvGrpSpPr>
          <p:grpSpPr>
            <a:xfrm>
              <a:off x="3697513" y="2707266"/>
              <a:ext cx="59549" cy="79733"/>
              <a:chOff x="3586375" y="2281300"/>
              <a:chExt cx="125025" cy="175275"/>
            </a:xfrm>
          </p:grpSpPr>
          <p:sp>
            <p:nvSpPr>
              <p:cNvPr id="1936" name="Google Shape;1936;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8" name="Google Shape;1938;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9" name="Google Shape;1939;p77"/>
            <p:cNvGrpSpPr/>
            <p:nvPr/>
          </p:nvGrpSpPr>
          <p:grpSpPr>
            <a:xfrm>
              <a:off x="4513224" y="3221724"/>
              <a:ext cx="274563" cy="280321"/>
              <a:chOff x="5298975" y="3412225"/>
              <a:chExt cx="576450" cy="616225"/>
            </a:xfrm>
          </p:grpSpPr>
          <p:sp>
            <p:nvSpPr>
              <p:cNvPr id="1940" name="Google Shape;1940;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1" name="Google Shape;1941;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77"/>
            <p:cNvGrpSpPr/>
            <p:nvPr/>
          </p:nvGrpSpPr>
          <p:grpSpPr>
            <a:xfrm>
              <a:off x="4824403" y="3421846"/>
              <a:ext cx="110132" cy="130647"/>
              <a:chOff x="5952300" y="3852150"/>
              <a:chExt cx="231225" cy="287200"/>
            </a:xfrm>
          </p:grpSpPr>
          <p:sp>
            <p:nvSpPr>
              <p:cNvPr id="1943" name="Google Shape;1943;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77"/>
            <p:cNvGrpSpPr/>
            <p:nvPr/>
          </p:nvGrpSpPr>
          <p:grpSpPr>
            <a:xfrm>
              <a:off x="4295710" y="3079670"/>
              <a:ext cx="14968" cy="27135"/>
              <a:chOff x="4842300" y="3099950"/>
              <a:chExt cx="31425" cy="59650"/>
            </a:xfrm>
          </p:grpSpPr>
          <p:sp>
            <p:nvSpPr>
              <p:cNvPr id="1954" name="Google Shape;1954;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6" name="Google Shape;1966;p77"/>
            <p:cNvGrpSpPr/>
            <p:nvPr/>
          </p:nvGrpSpPr>
          <p:grpSpPr>
            <a:xfrm>
              <a:off x="3831056" y="2816010"/>
              <a:ext cx="37378" cy="27612"/>
              <a:chOff x="3866750" y="2520350"/>
              <a:chExt cx="78475" cy="60700"/>
            </a:xfrm>
          </p:grpSpPr>
          <p:sp>
            <p:nvSpPr>
              <p:cNvPr id="1967" name="Google Shape;1967;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88" name="Google Shape;1988;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0" name="Google Shape;2000;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77"/>
            <p:cNvGrpSpPr/>
            <p:nvPr/>
          </p:nvGrpSpPr>
          <p:grpSpPr>
            <a:xfrm>
              <a:off x="3632736" y="3051591"/>
              <a:ext cx="63288" cy="45217"/>
              <a:chOff x="3450375" y="3038225"/>
              <a:chExt cx="132875" cy="99400"/>
            </a:xfrm>
          </p:grpSpPr>
          <p:sp>
            <p:nvSpPr>
              <p:cNvPr id="2014" name="Google Shape;2014;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25" name="Google Shape;2025;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35" name="Google Shape;2035;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1" name="Google Shape;2041;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77"/>
          <p:cNvGrpSpPr/>
          <p:nvPr/>
        </p:nvGrpSpPr>
        <p:grpSpPr>
          <a:xfrm>
            <a:off x="3530618" y="1021765"/>
            <a:ext cx="2078182" cy="1366558"/>
            <a:chOff x="235800" y="830650"/>
            <a:chExt cx="6978450" cy="4588844"/>
          </a:xfrm>
        </p:grpSpPr>
        <p:sp>
          <p:nvSpPr>
            <p:cNvPr id="2052" name="Google Shape;2052;p7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77"/>
          <p:cNvGrpSpPr/>
          <p:nvPr/>
        </p:nvGrpSpPr>
        <p:grpSpPr>
          <a:xfrm>
            <a:off x="719115" y="2852867"/>
            <a:ext cx="2622876" cy="1333540"/>
            <a:chOff x="238125" y="1038125"/>
            <a:chExt cx="7146800" cy="3633625"/>
          </a:xfrm>
        </p:grpSpPr>
        <p:sp>
          <p:nvSpPr>
            <p:cNvPr id="2059" name="Google Shape;2059;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77"/>
          <p:cNvGrpSpPr/>
          <p:nvPr/>
        </p:nvGrpSpPr>
        <p:grpSpPr>
          <a:xfrm>
            <a:off x="5834043" y="994977"/>
            <a:ext cx="2590840" cy="1380235"/>
            <a:chOff x="233350" y="949250"/>
            <a:chExt cx="7137300" cy="3802300"/>
          </a:xfrm>
        </p:grpSpPr>
        <p:sp>
          <p:nvSpPr>
            <p:cNvPr id="3632" name="Google Shape;3632;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7"/>
          <p:cNvGrpSpPr/>
          <p:nvPr/>
        </p:nvGrpSpPr>
        <p:grpSpPr>
          <a:xfrm>
            <a:off x="7648472" y="3039750"/>
            <a:ext cx="104231" cy="320340"/>
            <a:chOff x="7564426" y="3224343"/>
            <a:chExt cx="119985" cy="368801"/>
          </a:xfrm>
        </p:grpSpPr>
        <p:sp>
          <p:nvSpPr>
            <p:cNvPr id="3684" name="Google Shape;3684;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7"/>
          <p:cNvGrpSpPr/>
          <p:nvPr/>
        </p:nvGrpSpPr>
        <p:grpSpPr>
          <a:xfrm>
            <a:off x="7347961" y="3033852"/>
            <a:ext cx="189489" cy="332132"/>
            <a:chOff x="8370831" y="3202002"/>
            <a:chExt cx="218129" cy="382376"/>
          </a:xfrm>
        </p:grpSpPr>
        <p:sp>
          <p:nvSpPr>
            <p:cNvPr id="3687" name="Google Shape;3687;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7"/>
          <p:cNvGrpSpPr/>
          <p:nvPr/>
        </p:nvGrpSpPr>
        <p:grpSpPr>
          <a:xfrm>
            <a:off x="8071350" y="3444984"/>
            <a:ext cx="309429" cy="267000"/>
            <a:chOff x="6742064" y="3750480"/>
            <a:chExt cx="399315" cy="344560"/>
          </a:xfrm>
        </p:grpSpPr>
        <p:sp>
          <p:nvSpPr>
            <p:cNvPr id="3690" name="Google Shape;3690;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7"/>
          <p:cNvGrpSpPr/>
          <p:nvPr/>
        </p:nvGrpSpPr>
        <p:grpSpPr>
          <a:xfrm>
            <a:off x="7610369" y="3796031"/>
            <a:ext cx="180437" cy="281608"/>
            <a:chOff x="7248525" y="3739696"/>
            <a:chExt cx="230531" cy="359790"/>
          </a:xfrm>
        </p:grpSpPr>
        <p:sp>
          <p:nvSpPr>
            <p:cNvPr id="3693" name="Google Shape;3693;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7"/>
          <p:cNvGrpSpPr/>
          <p:nvPr/>
        </p:nvGrpSpPr>
        <p:grpSpPr>
          <a:xfrm>
            <a:off x="7856288" y="3439255"/>
            <a:ext cx="162896" cy="278710"/>
            <a:chOff x="7601242" y="3729267"/>
            <a:chExt cx="222566" cy="380803"/>
          </a:xfrm>
        </p:grpSpPr>
        <p:sp>
          <p:nvSpPr>
            <p:cNvPr id="3696" name="Google Shape;3696;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8" name="Google Shape;3698;p7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9" name="Google Shape;3699;p77"/>
          <p:cNvGrpSpPr/>
          <p:nvPr/>
        </p:nvGrpSpPr>
        <p:grpSpPr>
          <a:xfrm>
            <a:off x="7345934" y="3440396"/>
            <a:ext cx="193543" cy="275990"/>
            <a:chOff x="8304647" y="3738687"/>
            <a:chExt cx="225076" cy="320956"/>
          </a:xfrm>
        </p:grpSpPr>
        <p:sp>
          <p:nvSpPr>
            <p:cNvPr id="3700" name="Google Shape;3700;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77"/>
          <p:cNvGrpSpPr/>
          <p:nvPr/>
        </p:nvGrpSpPr>
        <p:grpSpPr>
          <a:xfrm>
            <a:off x="7618426" y="3440396"/>
            <a:ext cx="178492" cy="275990"/>
            <a:chOff x="8615101" y="3738687"/>
            <a:chExt cx="207573" cy="320956"/>
          </a:xfrm>
        </p:grpSpPr>
        <p:sp>
          <p:nvSpPr>
            <p:cNvPr id="3704" name="Google Shape;3704;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7" name="Google Shape;3707;p7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8" name="Google Shape;3708;p77"/>
          <p:cNvGrpSpPr/>
          <p:nvPr/>
        </p:nvGrpSpPr>
        <p:grpSpPr>
          <a:xfrm>
            <a:off x="6013131" y="3561884"/>
            <a:ext cx="557670" cy="511283"/>
            <a:chOff x="6015419" y="3716859"/>
            <a:chExt cx="557671" cy="511283"/>
          </a:xfrm>
        </p:grpSpPr>
        <p:sp>
          <p:nvSpPr>
            <p:cNvPr id="3709" name="Google Shape;3709;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0" name="Google Shape;3710;p77"/>
            <p:cNvGrpSpPr/>
            <p:nvPr/>
          </p:nvGrpSpPr>
          <p:grpSpPr>
            <a:xfrm>
              <a:off x="6036094" y="3716980"/>
              <a:ext cx="529860" cy="510468"/>
              <a:chOff x="6036094" y="3716980"/>
              <a:chExt cx="529860" cy="510468"/>
            </a:xfrm>
          </p:grpSpPr>
          <p:sp>
            <p:nvSpPr>
              <p:cNvPr id="3711" name="Google Shape;3711;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1" name="Google Shape;3721;p77"/>
          <p:cNvGrpSpPr/>
          <p:nvPr/>
        </p:nvGrpSpPr>
        <p:grpSpPr>
          <a:xfrm>
            <a:off x="6642016" y="2918653"/>
            <a:ext cx="576302" cy="511871"/>
            <a:chOff x="6644304" y="3073628"/>
            <a:chExt cx="576302" cy="511871"/>
          </a:xfrm>
        </p:grpSpPr>
        <p:sp>
          <p:nvSpPr>
            <p:cNvPr id="3722" name="Google Shape;3722;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77"/>
            <p:cNvGrpSpPr/>
            <p:nvPr/>
          </p:nvGrpSpPr>
          <p:grpSpPr>
            <a:xfrm>
              <a:off x="6712169" y="3085440"/>
              <a:ext cx="481622" cy="494913"/>
              <a:chOff x="6712169" y="3085440"/>
              <a:chExt cx="481622" cy="494913"/>
            </a:xfrm>
          </p:grpSpPr>
          <p:sp>
            <p:nvSpPr>
              <p:cNvPr id="3724" name="Google Shape;3724;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9" name="Google Shape;3729;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2" name="Google Shape;3732;p7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77"/>
          <p:cNvGrpSpPr/>
          <p:nvPr/>
        </p:nvGrpSpPr>
        <p:grpSpPr>
          <a:xfrm>
            <a:off x="6649867" y="3561648"/>
            <a:ext cx="560631" cy="511352"/>
            <a:chOff x="6652154" y="3716623"/>
            <a:chExt cx="560631" cy="511352"/>
          </a:xfrm>
        </p:grpSpPr>
        <p:sp>
          <p:nvSpPr>
            <p:cNvPr id="3734" name="Google Shape;3734;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5" name="Google Shape;3735;p77"/>
            <p:cNvGrpSpPr/>
            <p:nvPr/>
          </p:nvGrpSpPr>
          <p:grpSpPr>
            <a:xfrm>
              <a:off x="6669657" y="3716715"/>
              <a:ext cx="466779" cy="464290"/>
              <a:chOff x="6669657" y="3716715"/>
              <a:chExt cx="466779" cy="464290"/>
            </a:xfrm>
          </p:grpSpPr>
          <p:sp>
            <p:nvSpPr>
              <p:cNvPr id="3736" name="Google Shape;3736;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9" name="Google Shape;3749;p77"/>
          <p:cNvGrpSpPr/>
          <p:nvPr/>
        </p:nvGrpSpPr>
        <p:grpSpPr>
          <a:xfrm>
            <a:off x="7843958" y="3843056"/>
            <a:ext cx="187557" cy="187557"/>
            <a:chOff x="8565775" y="671075"/>
            <a:chExt cx="441000" cy="441000"/>
          </a:xfrm>
        </p:grpSpPr>
        <p:sp>
          <p:nvSpPr>
            <p:cNvPr id="3750" name="Google Shape;3750;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7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77"/>
          <p:cNvGrpSpPr/>
          <p:nvPr/>
        </p:nvGrpSpPr>
        <p:grpSpPr>
          <a:xfrm>
            <a:off x="5997813" y="2921275"/>
            <a:ext cx="587871" cy="512373"/>
            <a:chOff x="6000100" y="3076250"/>
            <a:chExt cx="587871" cy="512373"/>
          </a:xfrm>
        </p:grpSpPr>
        <p:sp>
          <p:nvSpPr>
            <p:cNvPr id="3755" name="Google Shape;3755;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6" name="Google Shape;3756;p77"/>
            <p:cNvGrpSpPr/>
            <p:nvPr/>
          </p:nvGrpSpPr>
          <p:grpSpPr>
            <a:xfrm>
              <a:off x="6031360" y="3076713"/>
              <a:ext cx="539107" cy="480965"/>
              <a:chOff x="6031360" y="3076713"/>
              <a:chExt cx="539107" cy="480965"/>
            </a:xfrm>
          </p:grpSpPr>
          <p:sp>
            <p:nvSpPr>
              <p:cNvPr id="3757" name="Google Shape;3757;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77"/>
          <p:cNvGrpSpPr/>
          <p:nvPr/>
        </p:nvGrpSpPr>
        <p:grpSpPr>
          <a:xfrm>
            <a:off x="3574273" y="2854307"/>
            <a:ext cx="2241344" cy="1330656"/>
            <a:chOff x="3597785" y="3065882"/>
            <a:chExt cx="2241344" cy="1330656"/>
          </a:xfrm>
        </p:grpSpPr>
        <p:grpSp>
          <p:nvGrpSpPr>
            <p:cNvPr id="3765" name="Google Shape;3765;p77"/>
            <p:cNvGrpSpPr/>
            <p:nvPr/>
          </p:nvGrpSpPr>
          <p:grpSpPr>
            <a:xfrm>
              <a:off x="5296908" y="3937355"/>
              <a:ext cx="143198" cy="32380"/>
              <a:chOff x="5296908" y="3937355"/>
              <a:chExt cx="143198" cy="32380"/>
            </a:xfrm>
          </p:grpSpPr>
          <p:sp>
            <p:nvSpPr>
              <p:cNvPr id="3766" name="Google Shape;3766;p7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7" name="Google Shape;3767;p77"/>
              <p:cNvGrpSpPr/>
              <p:nvPr/>
            </p:nvGrpSpPr>
            <p:grpSpPr>
              <a:xfrm>
                <a:off x="5402331" y="3937355"/>
                <a:ext cx="37776" cy="32380"/>
                <a:chOff x="5402331" y="3937355"/>
                <a:chExt cx="37776" cy="32380"/>
              </a:xfrm>
            </p:grpSpPr>
            <p:sp>
              <p:nvSpPr>
                <p:cNvPr id="3768" name="Google Shape;3768;p7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7"/>
              <p:cNvGrpSpPr/>
              <p:nvPr/>
            </p:nvGrpSpPr>
            <p:grpSpPr>
              <a:xfrm>
                <a:off x="5296908" y="3937355"/>
                <a:ext cx="37783" cy="32380"/>
                <a:chOff x="5296908" y="3937355"/>
                <a:chExt cx="37783" cy="32380"/>
              </a:xfrm>
            </p:grpSpPr>
            <p:sp>
              <p:nvSpPr>
                <p:cNvPr id="3771" name="Google Shape;3771;p7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3" name="Google Shape;3773;p77"/>
            <p:cNvGrpSpPr/>
            <p:nvPr/>
          </p:nvGrpSpPr>
          <p:grpSpPr>
            <a:xfrm>
              <a:off x="4724163" y="3119631"/>
              <a:ext cx="120838" cy="84218"/>
              <a:chOff x="4724163" y="3119631"/>
              <a:chExt cx="120838" cy="84218"/>
            </a:xfrm>
          </p:grpSpPr>
          <p:grpSp>
            <p:nvGrpSpPr>
              <p:cNvPr id="3774" name="Google Shape;3774;p77"/>
              <p:cNvGrpSpPr/>
              <p:nvPr/>
            </p:nvGrpSpPr>
            <p:grpSpPr>
              <a:xfrm>
                <a:off x="4746712" y="3132773"/>
                <a:ext cx="86869" cy="56424"/>
                <a:chOff x="4746712" y="3132773"/>
                <a:chExt cx="86869" cy="56424"/>
              </a:xfrm>
            </p:grpSpPr>
            <p:sp>
              <p:nvSpPr>
                <p:cNvPr id="3775" name="Google Shape;3775;p7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77"/>
              <p:cNvGrpSpPr/>
              <p:nvPr/>
            </p:nvGrpSpPr>
            <p:grpSpPr>
              <a:xfrm>
                <a:off x="4773634" y="3143336"/>
                <a:ext cx="37776" cy="32451"/>
                <a:chOff x="4773634" y="3143336"/>
                <a:chExt cx="37776" cy="32451"/>
              </a:xfrm>
            </p:grpSpPr>
            <p:sp>
              <p:nvSpPr>
                <p:cNvPr id="3778" name="Google Shape;3778;p7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7"/>
              <p:cNvGrpSpPr/>
              <p:nvPr/>
            </p:nvGrpSpPr>
            <p:grpSpPr>
              <a:xfrm>
                <a:off x="4724163" y="3131248"/>
                <a:ext cx="37776" cy="32459"/>
                <a:chOff x="4724163" y="3131248"/>
                <a:chExt cx="37776" cy="32459"/>
              </a:xfrm>
            </p:grpSpPr>
            <p:sp>
              <p:nvSpPr>
                <p:cNvPr id="3781" name="Google Shape;3781;p7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77"/>
              <p:cNvGrpSpPr/>
              <p:nvPr/>
            </p:nvGrpSpPr>
            <p:grpSpPr>
              <a:xfrm>
                <a:off x="4755081" y="3176054"/>
                <a:ext cx="32357" cy="27795"/>
                <a:chOff x="4755081" y="3176054"/>
                <a:chExt cx="32357" cy="27795"/>
              </a:xfrm>
            </p:grpSpPr>
            <p:sp>
              <p:nvSpPr>
                <p:cNvPr id="3784" name="Google Shape;3784;p7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77"/>
              <p:cNvGrpSpPr/>
              <p:nvPr/>
            </p:nvGrpSpPr>
            <p:grpSpPr>
              <a:xfrm>
                <a:off x="4812550" y="3119631"/>
                <a:ext cx="32451" cy="27803"/>
                <a:chOff x="4812550" y="3119631"/>
                <a:chExt cx="32451" cy="27803"/>
              </a:xfrm>
            </p:grpSpPr>
            <p:sp>
              <p:nvSpPr>
                <p:cNvPr id="3787" name="Google Shape;3787;p7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9" name="Google Shape;3789;p77"/>
            <p:cNvGrpSpPr/>
            <p:nvPr/>
          </p:nvGrpSpPr>
          <p:grpSpPr>
            <a:xfrm>
              <a:off x="5382826" y="4027197"/>
              <a:ext cx="268967" cy="250422"/>
              <a:chOff x="5382826" y="4027197"/>
              <a:chExt cx="268967" cy="250422"/>
            </a:xfrm>
          </p:grpSpPr>
          <p:grpSp>
            <p:nvGrpSpPr>
              <p:cNvPr id="3790" name="Google Shape;3790;p77"/>
              <p:cNvGrpSpPr/>
              <p:nvPr/>
            </p:nvGrpSpPr>
            <p:grpSpPr>
              <a:xfrm>
                <a:off x="5405280" y="4042510"/>
                <a:ext cx="237570" cy="218647"/>
                <a:chOff x="5405280" y="4042510"/>
                <a:chExt cx="237570" cy="218647"/>
              </a:xfrm>
            </p:grpSpPr>
            <p:sp>
              <p:nvSpPr>
                <p:cNvPr id="3791" name="Google Shape;3791;p7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77"/>
              <p:cNvGrpSpPr/>
              <p:nvPr/>
            </p:nvGrpSpPr>
            <p:grpSpPr>
              <a:xfrm>
                <a:off x="5382826" y="4125549"/>
                <a:ext cx="37776" cy="32380"/>
                <a:chOff x="5382826" y="4125549"/>
                <a:chExt cx="37776" cy="32380"/>
              </a:xfrm>
            </p:grpSpPr>
            <p:sp>
              <p:nvSpPr>
                <p:cNvPr id="3798" name="Google Shape;3798;p7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77"/>
              <p:cNvGrpSpPr/>
              <p:nvPr/>
            </p:nvGrpSpPr>
            <p:grpSpPr>
              <a:xfrm>
                <a:off x="5475680" y="4195587"/>
                <a:ext cx="37783" cy="32364"/>
                <a:chOff x="5475680" y="4195587"/>
                <a:chExt cx="37783" cy="32364"/>
              </a:xfrm>
            </p:grpSpPr>
            <p:sp>
              <p:nvSpPr>
                <p:cNvPr id="3801" name="Google Shape;3801;p7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7"/>
              <p:cNvGrpSpPr/>
              <p:nvPr/>
            </p:nvGrpSpPr>
            <p:grpSpPr>
              <a:xfrm>
                <a:off x="5532575" y="4027197"/>
                <a:ext cx="33308" cy="32262"/>
                <a:chOff x="5532575" y="4027197"/>
                <a:chExt cx="33308" cy="32262"/>
              </a:xfrm>
            </p:grpSpPr>
            <p:sp>
              <p:nvSpPr>
                <p:cNvPr id="3804" name="Google Shape;3804;p7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77"/>
              <p:cNvGrpSpPr/>
              <p:nvPr/>
            </p:nvGrpSpPr>
            <p:grpSpPr>
              <a:xfrm>
                <a:off x="5590706" y="4245348"/>
                <a:ext cx="33497" cy="32270"/>
                <a:chOff x="5590706" y="4245348"/>
                <a:chExt cx="33497" cy="32270"/>
              </a:xfrm>
            </p:grpSpPr>
            <p:sp>
              <p:nvSpPr>
                <p:cNvPr id="3807" name="Google Shape;3807;p7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77"/>
              <p:cNvGrpSpPr/>
              <p:nvPr/>
            </p:nvGrpSpPr>
            <p:grpSpPr>
              <a:xfrm>
                <a:off x="5618681" y="4109677"/>
                <a:ext cx="33112" cy="32357"/>
                <a:chOff x="5618681" y="4109677"/>
                <a:chExt cx="33112" cy="32357"/>
              </a:xfrm>
            </p:grpSpPr>
            <p:sp>
              <p:nvSpPr>
                <p:cNvPr id="3810" name="Google Shape;3810;p7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7"/>
              <p:cNvGrpSpPr/>
              <p:nvPr/>
            </p:nvGrpSpPr>
            <p:grpSpPr>
              <a:xfrm>
                <a:off x="5479298" y="4128262"/>
                <a:ext cx="31405" cy="26906"/>
                <a:chOff x="5479298" y="4128262"/>
                <a:chExt cx="31405" cy="26906"/>
              </a:xfrm>
            </p:grpSpPr>
            <p:sp>
              <p:nvSpPr>
                <p:cNvPr id="3813" name="Google Shape;3813;p7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7"/>
              <p:cNvGrpSpPr/>
              <p:nvPr/>
            </p:nvGrpSpPr>
            <p:grpSpPr>
              <a:xfrm>
                <a:off x="5582903" y="4180116"/>
                <a:ext cx="31499" cy="26898"/>
                <a:chOff x="5582903" y="4180116"/>
                <a:chExt cx="31499" cy="26898"/>
              </a:xfrm>
            </p:grpSpPr>
            <p:sp>
              <p:nvSpPr>
                <p:cNvPr id="3816" name="Google Shape;3816;p7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8" name="Google Shape;3818;p77"/>
            <p:cNvGrpSpPr/>
            <p:nvPr/>
          </p:nvGrpSpPr>
          <p:grpSpPr>
            <a:xfrm>
              <a:off x="3977681" y="3230323"/>
              <a:ext cx="94584" cy="84085"/>
              <a:chOff x="3977681" y="3230323"/>
              <a:chExt cx="94584" cy="84085"/>
            </a:xfrm>
          </p:grpSpPr>
          <p:grpSp>
            <p:nvGrpSpPr>
              <p:cNvPr id="3819" name="Google Shape;3819;p77"/>
              <p:cNvGrpSpPr/>
              <p:nvPr/>
            </p:nvGrpSpPr>
            <p:grpSpPr>
              <a:xfrm>
                <a:off x="4000135" y="3243041"/>
                <a:ext cx="59570" cy="57186"/>
                <a:chOff x="4000135" y="3243041"/>
                <a:chExt cx="59570" cy="57186"/>
              </a:xfrm>
            </p:grpSpPr>
            <p:sp>
              <p:nvSpPr>
                <p:cNvPr id="3820" name="Google Shape;3820;p7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7"/>
              <p:cNvGrpSpPr/>
              <p:nvPr/>
            </p:nvGrpSpPr>
            <p:grpSpPr>
              <a:xfrm>
                <a:off x="3977681" y="3245872"/>
                <a:ext cx="37783" cy="32380"/>
                <a:chOff x="3977681" y="3245872"/>
                <a:chExt cx="37783" cy="32380"/>
              </a:xfrm>
            </p:grpSpPr>
            <p:sp>
              <p:nvSpPr>
                <p:cNvPr id="3824" name="Google Shape;3824;p7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7"/>
              <p:cNvGrpSpPr/>
              <p:nvPr/>
            </p:nvGrpSpPr>
            <p:grpSpPr>
              <a:xfrm>
                <a:off x="4040860" y="3262672"/>
                <a:ext cx="31405" cy="27001"/>
                <a:chOff x="4040860" y="3262672"/>
                <a:chExt cx="31405" cy="27001"/>
              </a:xfrm>
            </p:grpSpPr>
            <p:sp>
              <p:nvSpPr>
                <p:cNvPr id="3827" name="Google Shape;3827;p7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7"/>
              <p:cNvGrpSpPr/>
              <p:nvPr/>
            </p:nvGrpSpPr>
            <p:grpSpPr>
              <a:xfrm>
                <a:off x="4021072" y="3230323"/>
                <a:ext cx="31397" cy="26906"/>
                <a:chOff x="4021072" y="3230323"/>
                <a:chExt cx="31397" cy="26906"/>
              </a:xfrm>
            </p:grpSpPr>
            <p:sp>
              <p:nvSpPr>
                <p:cNvPr id="3830" name="Google Shape;3830;p7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7"/>
              <p:cNvGrpSpPr/>
              <p:nvPr/>
            </p:nvGrpSpPr>
            <p:grpSpPr>
              <a:xfrm>
                <a:off x="4001472" y="3287462"/>
                <a:ext cx="31499" cy="26945"/>
                <a:chOff x="4001472" y="3287462"/>
                <a:chExt cx="31499" cy="26945"/>
              </a:xfrm>
            </p:grpSpPr>
            <p:sp>
              <p:nvSpPr>
                <p:cNvPr id="3833" name="Google Shape;3833;p7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5" name="Google Shape;3835;p77"/>
            <p:cNvGrpSpPr/>
            <p:nvPr/>
          </p:nvGrpSpPr>
          <p:grpSpPr>
            <a:xfrm>
              <a:off x="4084715" y="3258865"/>
              <a:ext cx="184961" cy="137268"/>
              <a:chOff x="4084715" y="3258865"/>
              <a:chExt cx="184961" cy="137268"/>
            </a:xfrm>
          </p:grpSpPr>
          <p:grpSp>
            <p:nvGrpSpPr>
              <p:cNvPr id="3836" name="Google Shape;3836;p77"/>
              <p:cNvGrpSpPr/>
              <p:nvPr/>
            </p:nvGrpSpPr>
            <p:grpSpPr>
              <a:xfrm>
                <a:off x="4107453" y="3271583"/>
                <a:ext cx="153470" cy="110275"/>
                <a:chOff x="4107453" y="3271583"/>
                <a:chExt cx="153470" cy="110275"/>
              </a:xfrm>
            </p:grpSpPr>
            <p:sp>
              <p:nvSpPr>
                <p:cNvPr id="3837" name="Google Shape;3837;p7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7"/>
              <p:cNvGrpSpPr/>
              <p:nvPr/>
            </p:nvGrpSpPr>
            <p:grpSpPr>
              <a:xfrm>
                <a:off x="4136947" y="3258865"/>
                <a:ext cx="31499" cy="27001"/>
                <a:chOff x="4136947" y="3258865"/>
                <a:chExt cx="31499" cy="27001"/>
              </a:xfrm>
            </p:grpSpPr>
            <p:sp>
              <p:nvSpPr>
                <p:cNvPr id="3842" name="Google Shape;3842;p7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7"/>
              <p:cNvGrpSpPr/>
              <p:nvPr/>
            </p:nvGrpSpPr>
            <p:grpSpPr>
              <a:xfrm>
                <a:off x="4084715" y="3266478"/>
                <a:ext cx="31468" cy="26898"/>
                <a:chOff x="4084715" y="3266478"/>
                <a:chExt cx="31468" cy="26898"/>
              </a:xfrm>
            </p:grpSpPr>
            <p:sp>
              <p:nvSpPr>
                <p:cNvPr id="3845" name="Google Shape;3845;p7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7"/>
              <p:cNvGrpSpPr/>
              <p:nvPr/>
            </p:nvGrpSpPr>
            <p:grpSpPr>
              <a:xfrm>
                <a:off x="4159213" y="3279849"/>
                <a:ext cx="31405" cy="26945"/>
                <a:chOff x="4159213" y="3279849"/>
                <a:chExt cx="31405" cy="26945"/>
              </a:xfrm>
            </p:grpSpPr>
            <p:sp>
              <p:nvSpPr>
                <p:cNvPr id="3848" name="Google Shape;3848;p7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7"/>
              <p:cNvGrpSpPr/>
              <p:nvPr/>
            </p:nvGrpSpPr>
            <p:grpSpPr>
              <a:xfrm>
                <a:off x="4201550" y="3266502"/>
                <a:ext cx="31405" cy="26883"/>
                <a:chOff x="4201550" y="3266502"/>
                <a:chExt cx="31405" cy="26883"/>
              </a:xfrm>
            </p:grpSpPr>
            <p:sp>
              <p:nvSpPr>
                <p:cNvPr id="3851" name="Google Shape;3851;p7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7"/>
              <p:cNvGrpSpPr/>
              <p:nvPr/>
            </p:nvGrpSpPr>
            <p:grpSpPr>
              <a:xfrm>
                <a:off x="4201550" y="3338278"/>
                <a:ext cx="31405" cy="26930"/>
                <a:chOff x="4201550" y="3338278"/>
                <a:chExt cx="31405" cy="26930"/>
              </a:xfrm>
            </p:grpSpPr>
            <p:sp>
              <p:nvSpPr>
                <p:cNvPr id="3854" name="Google Shape;3854;p7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7"/>
              <p:cNvGrpSpPr/>
              <p:nvPr/>
            </p:nvGrpSpPr>
            <p:grpSpPr>
              <a:xfrm>
                <a:off x="4238272" y="3369132"/>
                <a:ext cx="31405" cy="27001"/>
                <a:chOff x="4238272" y="3369132"/>
                <a:chExt cx="31405" cy="27001"/>
              </a:xfrm>
            </p:grpSpPr>
            <p:sp>
              <p:nvSpPr>
                <p:cNvPr id="3857" name="Google Shape;3857;p7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9" name="Google Shape;3859;p77"/>
            <p:cNvGrpSpPr/>
            <p:nvPr/>
          </p:nvGrpSpPr>
          <p:grpSpPr>
            <a:xfrm>
              <a:off x="4068639" y="3200169"/>
              <a:ext cx="77643" cy="37272"/>
              <a:chOff x="4068639" y="3200169"/>
              <a:chExt cx="77643" cy="37272"/>
            </a:xfrm>
          </p:grpSpPr>
          <p:sp>
            <p:nvSpPr>
              <p:cNvPr id="3860" name="Google Shape;3860;p7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1" name="Google Shape;3861;p77"/>
              <p:cNvGrpSpPr/>
              <p:nvPr/>
            </p:nvGrpSpPr>
            <p:grpSpPr>
              <a:xfrm>
                <a:off x="4114878" y="3200169"/>
                <a:ext cx="31405" cy="26993"/>
                <a:chOff x="4114878" y="3200169"/>
                <a:chExt cx="31405" cy="26993"/>
              </a:xfrm>
            </p:grpSpPr>
            <p:sp>
              <p:nvSpPr>
                <p:cNvPr id="3862" name="Google Shape;3862;p7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7"/>
              <p:cNvGrpSpPr/>
              <p:nvPr/>
            </p:nvGrpSpPr>
            <p:grpSpPr>
              <a:xfrm>
                <a:off x="4068639" y="3210535"/>
                <a:ext cx="31499" cy="26906"/>
                <a:chOff x="4068639" y="3210535"/>
                <a:chExt cx="31499" cy="26906"/>
              </a:xfrm>
            </p:grpSpPr>
            <p:sp>
              <p:nvSpPr>
                <p:cNvPr id="3865" name="Google Shape;3865;p7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7" name="Google Shape;3867;p77"/>
            <p:cNvGrpSpPr/>
            <p:nvPr/>
          </p:nvGrpSpPr>
          <p:grpSpPr>
            <a:xfrm>
              <a:off x="3869702" y="3066935"/>
              <a:ext cx="382664" cy="190294"/>
              <a:chOff x="3869702" y="3066935"/>
              <a:chExt cx="382664" cy="190294"/>
            </a:xfrm>
          </p:grpSpPr>
          <p:grpSp>
            <p:nvGrpSpPr>
              <p:cNvPr id="3868" name="Google Shape;3868;p77"/>
              <p:cNvGrpSpPr/>
              <p:nvPr/>
            </p:nvGrpSpPr>
            <p:grpSpPr>
              <a:xfrm>
                <a:off x="3888633" y="3082351"/>
                <a:ext cx="351172" cy="160698"/>
                <a:chOff x="3888633" y="3082351"/>
                <a:chExt cx="351172" cy="160698"/>
              </a:xfrm>
            </p:grpSpPr>
            <p:sp>
              <p:nvSpPr>
                <p:cNvPr id="3869" name="Google Shape;3869;p7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77"/>
              <p:cNvGrpSpPr/>
              <p:nvPr/>
            </p:nvGrpSpPr>
            <p:grpSpPr>
              <a:xfrm>
                <a:off x="4143703" y="3066935"/>
                <a:ext cx="37783" cy="32357"/>
                <a:chOff x="4143703" y="3066935"/>
                <a:chExt cx="37783" cy="32357"/>
              </a:xfrm>
            </p:grpSpPr>
            <p:sp>
              <p:nvSpPr>
                <p:cNvPr id="3876" name="Google Shape;3876;p7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7"/>
              <p:cNvGrpSpPr/>
              <p:nvPr/>
            </p:nvGrpSpPr>
            <p:grpSpPr>
              <a:xfrm>
                <a:off x="4044565" y="3103563"/>
                <a:ext cx="37783" cy="32451"/>
                <a:chOff x="4044565" y="3103563"/>
                <a:chExt cx="37783" cy="32451"/>
              </a:xfrm>
            </p:grpSpPr>
            <p:sp>
              <p:nvSpPr>
                <p:cNvPr id="3879" name="Google Shape;3879;p7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7"/>
              <p:cNvGrpSpPr/>
              <p:nvPr/>
            </p:nvGrpSpPr>
            <p:grpSpPr>
              <a:xfrm>
                <a:off x="4017454" y="3188237"/>
                <a:ext cx="37776" cy="32357"/>
                <a:chOff x="4017454" y="3188237"/>
                <a:chExt cx="37776" cy="32357"/>
              </a:xfrm>
            </p:grpSpPr>
            <p:sp>
              <p:nvSpPr>
                <p:cNvPr id="3882" name="Google Shape;3882;p7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7"/>
              <p:cNvGrpSpPr/>
              <p:nvPr/>
            </p:nvGrpSpPr>
            <p:grpSpPr>
              <a:xfrm>
                <a:off x="3921548" y="3157509"/>
                <a:ext cx="37783" cy="32357"/>
                <a:chOff x="3921548" y="3157509"/>
                <a:chExt cx="37783" cy="32357"/>
              </a:xfrm>
            </p:grpSpPr>
            <p:sp>
              <p:nvSpPr>
                <p:cNvPr id="3885" name="Google Shape;3885;p7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7"/>
              <p:cNvGrpSpPr/>
              <p:nvPr/>
            </p:nvGrpSpPr>
            <p:grpSpPr>
              <a:xfrm>
                <a:off x="3939056" y="3211620"/>
                <a:ext cx="37783" cy="32380"/>
                <a:chOff x="3939056" y="3211620"/>
                <a:chExt cx="37783" cy="32380"/>
              </a:xfrm>
            </p:grpSpPr>
            <p:sp>
              <p:nvSpPr>
                <p:cNvPr id="3888" name="Google Shape;3888;p7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7"/>
              <p:cNvGrpSpPr/>
              <p:nvPr/>
            </p:nvGrpSpPr>
            <p:grpSpPr>
              <a:xfrm>
                <a:off x="4176240" y="3136965"/>
                <a:ext cx="31405" cy="26930"/>
                <a:chOff x="4176240" y="3136965"/>
                <a:chExt cx="31405" cy="26930"/>
              </a:xfrm>
            </p:grpSpPr>
            <p:sp>
              <p:nvSpPr>
                <p:cNvPr id="3891" name="Google Shape;3891;p7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77"/>
              <p:cNvGrpSpPr/>
              <p:nvPr/>
            </p:nvGrpSpPr>
            <p:grpSpPr>
              <a:xfrm>
                <a:off x="4133148" y="3152593"/>
                <a:ext cx="31499" cy="27001"/>
                <a:chOff x="4133148" y="3152593"/>
                <a:chExt cx="31499" cy="27001"/>
              </a:xfrm>
            </p:grpSpPr>
            <p:sp>
              <p:nvSpPr>
                <p:cNvPr id="3894" name="Google Shape;3894;p7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77"/>
              <p:cNvGrpSpPr/>
              <p:nvPr/>
            </p:nvGrpSpPr>
            <p:grpSpPr>
              <a:xfrm>
                <a:off x="4220866" y="3073534"/>
                <a:ext cx="31499" cy="26898"/>
                <a:chOff x="4220866" y="3073534"/>
                <a:chExt cx="31499" cy="26898"/>
              </a:xfrm>
            </p:grpSpPr>
            <p:sp>
              <p:nvSpPr>
                <p:cNvPr id="3897" name="Google Shape;3897;p7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77"/>
              <p:cNvGrpSpPr/>
              <p:nvPr/>
            </p:nvGrpSpPr>
            <p:grpSpPr>
              <a:xfrm>
                <a:off x="3869702" y="3230323"/>
                <a:ext cx="31499" cy="26906"/>
                <a:chOff x="3869702" y="3230323"/>
                <a:chExt cx="31499" cy="26906"/>
              </a:xfrm>
            </p:grpSpPr>
            <p:sp>
              <p:nvSpPr>
                <p:cNvPr id="3900" name="Google Shape;3900;p7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2" name="Google Shape;3902;p77"/>
            <p:cNvGrpSpPr/>
            <p:nvPr/>
          </p:nvGrpSpPr>
          <p:grpSpPr>
            <a:xfrm>
              <a:off x="4271383" y="3065882"/>
              <a:ext cx="304556" cy="341663"/>
              <a:chOff x="4271383" y="3065882"/>
              <a:chExt cx="304556" cy="341663"/>
            </a:xfrm>
          </p:grpSpPr>
          <p:grpSp>
            <p:nvGrpSpPr>
              <p:cNvPr id="3903" name="Google Shape;3903;p77"/>
              <p:cNvGrpSpPr/>
              <p:nvPr/>
            </p:nvGrpSpPr>
            <p:grpSpPr>
              <a:xfrm>
                <a:off x="4293838" y="3078639"/>
                <a:ext cx="269353" cy="311973"/>
                <a:chOff x="4293838" y="3078639"/>
                <a:chExt cx="269353" cy="311973"/>
              </a:xfrm>
            </p:grpSpPr>
            <p:sp>
              <p:nvSpPr>
                <p:cNvPr id="3904" name="Google Shape;3904;p7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77"/>
              <p:cNvGrpSpPr/>
              <p:nvPr/>
            </p:nvGrpSpPr>
            <p:grpSpPr>
              <a:xfrm>
                <a:off x="4538164" y="3342061"/>
                <a:ext cx="37776" cy="32380"/>
                <a:chOff x="4538164" y="3342061"/>
                <a:chExt cx="37776" cy="32380"/>
              </a:xfrm>
            </p:grpSpPr>
            <p:sp>
              <p:nvSpPr>
                <p:cNvPr id="3922" name="Google Shape;3922;p7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77"/>
              <p:cNvGrpSpPr/>
              <p:nvPr/>
            </p:nvGrpSpPr>
            <p:grpSpPr>
              <a:xfrm>
                <a:off x="4271383" y="3194742"/>
                <a:ext cx="37783" cy="32420"/>
                <a:chOff x="4271383" y="3194742"/>
                <a:chExt cx="37783" cy="32420"/>
              </a:xfrm>
            </p:grpSpPr>
            <p:sp>
              <p:nvSpPr>
                <p:cNvPr id="3925" name="Google Shape;3925;p7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77"/>
              <p:cNvGrpSpPr/>
              <p:nvPr/>
            </p:nvGrpSpPr>
            <p:grpSpPr>
              <a:xfrm>
                <a:off x="4284416" y="3084058"/>
                <a:ext cx="37783" cy="32357"/>
                <a:chOff x="4284416" y="3084058"/>
                <a:chExt cx="37783" cy="32357"/>
              </a:xfrm>
            </p:grpSpPr>
            <p:sp>
              <p:nvSpPr>
                <p:cNvPr id="3928" name="Google Shape;3928;p7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77"/>
              <p:cNvGrpSpPr/>
              <p:nvPr/>
            </p:nvGrpSpPr>
            <p:grpSpPr>
              <a:xfrm>
                <a:off x="4478697" y="3297561"/>
                <a:ext cx="37776" cy="32451"/>
                <a:chOff x="4478697" y="3297561"/>
                <a:chExt cx="37776" cy="32451"/>
              </a:xfrm>
            </p:grpSpPr>
            <p:sp>
              <p:nvSpPr>
                <p:cNvPr id="3931" name="Google Shape;3931;p7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77"/>
              <p:cNvGrpSpPr/>
              <p:nvPr/>
            </p:nvGrpSpPr>
            <p:grpSpPr>
              <a:xfrm>
                <a:off x="4411813" y="3331711"/>
                <a:ext cx="37776" cy="32451"/>
                <a:chOff x="4411813" y="3331711"/>
                <a:chExt cx="37776" cy="32451"/>
              </a:xfrm>
            </p:grpSpPr>
            <p:sp>
              <p:nvSpPr>
                <p:cNvPr id="3934" name="Google Shape;3934;p7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77"/>
              <p:cNvGrpSpPr/>
              <p:nvPr/>
            </p:nvGrpSpPr>
            <p:grpSpPr>
              <a:xfrm>
                <a:off x="4337984" y="3375188"/>
                <a:ext cx="37776" cy="32357"/>
                <a:chOff x="4337984" y="3375188"/>
                <a:chExt cx="37776" cy="32357"/>
              </a:xfrm>
            </p:grpSpPr>
            <p:sp>
              <p:nvSpPr>
                <p:cNvPr id="3937" name="Google Shape;3937;p7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77"/>
              <p:cNvGrpSpPr/>
              <p:nvPr/>
            </p:nvGrpSpPr>
            <p:grpSpPr>
              <a:xfrm>
                <a:off x="4494867" y="3090530"/>
                <a:ext cx="37878" cy="32451"/>
                <a:chOff x="4494867" y="3090530"/>
                <a:chExt cx="37878" cy="32451"/>
              </a:xfrm>
            </p:grpSpPr>
            <p:sp>
              <p:nvSpPr>
                <p:cNvPr id="3940" name="Google Shape;3940;p7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77"/>
              <p:cNvGrpSpPr/>
              <p:nvPr/>
            </p:nvGrpSpPr>
            <p:grpSpPr>
              <a:xfrm>
                <a:off x="4525124" y="3207774"/>
                <a:ext cx="37783" cy="32420"/>
                <a:chOff x="4525124" y="3207774"/>
                <a:chExt cx="37783" cy="32420"/>
              </a:xfrm>
            </p:grpSpPr>
            <p:sp>
              <p:nvSpPr>
                <p:cNvPr id="3943" name="Google Shape;3943;p7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77"/>
              <p:cNvGrpSpPr/>
              <p:nvPr/>
            </p:nvGrpSpPr>
            <p:grpSpPr>
              <a:xfrm>
                <a:off x="4440544" y="3176479"/>
                <a:ext cx="31499" cy="26898"/>
                <a:chOff x="4440544" y="3176479"/>
                <a:chExt cx="31499" cy="26898"/>
              </a:xfrm>
            </p:grpSpPr>
            <p:sp>
              <p:nvSpPr>
                <p:cNvPr id="3946" name="Google Shape;3946;p7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77"/>
              <p:cNvGrpSpPr/>
              <p:nvPr/>
            </p:nvGrpSpPr>
            <p:grpSpPr>
              <a:xfrm>
                <a:off x="4350545" y="3156400"/>
                <a:ext cx="31405" cy="27001"/>
                <a:chOff x="4350545" y="3156400"/>
                <a:chExt cx="31405" cy="27001"/>
              </a:xfrm>
            </p:grpSpPr>
            <p:sp>
              <p:nvSpPr>
                <p:cNvPr id="3949" name="Google Shape;3949;p7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77"/>
              <p:cNvGrpSpPr/>
              <p:nvPr/>
            </p:nvGrpSpPr>
            <p:grpSpPr>
              <a:xfrm>
                <a:off x="4376703" y="3255058"/>
                <a:ext cx="31405" cy="27001"/>
                <a:chOff x="4376703" y="3255058"/>
                <a:chExt cx="31405" cy="27001"/>
              </a:xfrm>
            </p:grpSpPr>
            <p:sp>
              <p:nvSpPr>
                <p:cNvPr id="3952" name="Google Shape;3952;p7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77"/>
              <p:cNvGrpSpPr/>
              <p:nvPr/>
            </p:nvGrpSpPr>
            <p:grpSpPr>
              <a:xfrm>
                <a:off x="4331322" y="3283656"/>
                <a:ext cx="31405" cy="26945"/>
                <a:chOff x="4331322" y="3283656"/>
                <a:chExt cx="31405" cy="26945"/>
              </a:xfrm>
            </p:grpSpPr>
            <p:sp>
              <p:nvSpPr>
                <p:cNvPr id="3955" name="Google Shape;3955;p7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77"/>
              <p:cNvGrpSpPr/>
              <p:nvPr/>
            </p:nvGrpSpPr>
            <p:grpSpPr>
              <a:xfrm>
                <a:off x="4380510" y="3065882"/>
                <a:ext cx="31405" cy="26938"/>
                <a:chOff x="4380510" y="3065882"/>
                <a:chExt cx="31405" cy="26938"/>
              </a:xfrm>
            </p:grpSpPr>
            <p:sp>
              <p:nvSpPr>
                <p:cNvPr id="3958" name="Google Shape;3958;p7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0" name="Google Shape;3960;p77"/>
            <p:cNvGrpSpPr/>
            <p:nvPr/>
          </p:nvGrpSpPr>
          <p:grpSpPr>
            <a:xfrm>
              <a:off x="4558998" y="3188237"/>
              <a:ext cx="1280131" cy="1052746"/>
              <a:chOff x="4558998" y="3188237"/>
              <a:chExt cx="1280131" cy="1052746"/>
            </a:xfrm>
          </p:grpSpPr>
          <p:sp>
            <p:nvSpPr>
              <p:cNvPr id="3961" name="Google Shape;3961;p7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2" name="Google Shape;3962;p77"/>
              <p:cNvGrpSpPr/>
              <p:nvPr/>
            </p:nvGrpSpPr>
            <p:grpSpPr>
              <a:xfrm>
                <a:off x="4579164" y="3203653"/>
                <a:ext cx="1244833" cy="1020397"/>
                <a:chOff x="4579164" y="3203653"/>
                <a:chExt cx="1244833" cy="1020397"/>
              </a:xfrm>
            </p:grpSpPr>
            <p:sp>
              <p:nvSpPr>
                <p:cNvPr id="3963" name="Google Shape;3963;p7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5" name="Google Shape;3965;p77"/>
                <p:cNvGrpSpPr/>
                <p:nvPr/>
              </p:nvGrpSpPr>
              <p:grpSpPr>
                <a:xfrm>
                  <a:off x="4579164" y="3203653"/>
                  <a:ext cx="1244833" cy="1020397"/>
                  <a:chOff x="4579164" y="3203653"/>
                  <a:chExt cx="1244833" cy="1020397"/>
                </a:xfrm>
              </p:grpSpPr>
              <p:sp>
                <p:nvSpPr>
                  <p:cNvPr id="3966" name="Google Shape;3966;p7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8" name="Google Shape;3968;p77"/>
                  <p:cNvGrpSpPr/>
                  <p:nvPr/>
                </p:nvGrpSpPr>
                <p:grpSpPr>
                  <a:xfrm>
                    <a:off x="4579164" y="3203653"/>
                    <a:ext cx="1244833" cy="1020397"/>
                    <a:chOff x="4579164" y="3203653"/>
                    <a:chExt cx="1244833" cy="1020397"/>
                  </a:xfrm>
                </p:grpSpPr>
                <p:sp>
                  <p:nvSpPr>
                    <p:cNvPr id="3969" name="Google Shape;3969;p7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77"/>
                    <p:cNvGrpSpPr/>
                    <p:nvPr/>
                  </p:nvGrpSpPr>
                  <p:grpSpPr>
                    <a:xfrm>
                      <a:off x="4579164" y="3203653"/>
                      <a:ext cx="1244833" cy="1020397"/>
                      <a:chOff x="4579164" y="3203653"/>
                      <a:chExt cx="1244833" cy="1020397"/>
                    </a:xfrm>
                  </p:grpSpPr>
                  <p:sp>
                    <p:nvSpPr>
                      <p:cNvPr id="3978" name="Google Shape;3978;p7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77"/>
                      <p:cNvGrpSpPr/>
                      <p:nvPr/>
                    </p:nvGrpSpPr>
                    <p:grpSpPr>
                      <a:xfrm>
                        <a:off x="4579164" y="3203653"/>
                        <a:ext cx="1244833" cy="1020397"/>
                        <a:chOff x="4579164" y="3203653"/>
                        <a:chExt cx="1244833" cy="1020397"/>
                      </a:xfrm>
                    </p:grpSpPr>
                    <p:sp>
                      <p:nvSpPr>
                        <p:cNvPr id="3993" name="Google Shape;3993;p7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77"/>
                        <p:cNvGrpSpPr/>
                        <p:nvPr/>
                      </p:nvGrpSpPr>
                      <p:grpSpPr>
                        <a:xfrm>
                          <a:off x="4579164" y="3203653"/>
                          <a:ext cx="1244833" cy="1020397"/>
                          <a:chOff x="4579164" y="3203653"/>
                          <a:chExt cx="1244833" cy="1020397"/>
                        </a:xfrm>
                      </p:grpSpPr>
                      <p:sp>
                        <p:nvSpPr>
                          <p:cNvPr id="4018" name="Google Shape;4018;p7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9" name="Google Shape;4019;p77"/>
                          <p:cNvGrpSpPr/>
                          <p:nvPr/>
                        </p:nvGrpSpPr>
                        <p:grpSpPr>
                          <a:xfrm>
                            <a:off x="4579164" y="3203653"/>
                            <a:ext cx="1244833" cy="1020397"/>
                            <a:chOff x="4579164" y="3203653"/>
                            <a:chExt cx="1244833" cy="1020397"/>
                          </a:xfrm>
                        </p:grpSpPr>
                        <p:sp>
                          <p:nvSpPr>
                            <p:cNvPr id="4020" name="Google Shape;4020;p7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77"/>
                            <p:cNvGrpSpPr/>
                            <p:nvPr/>
                          </p:nvGrpSpPr>
                          <p:grpSpPr>
                            <a:xfrm>
                              <a:off x="4579164" y="3203653"/>
                              <a:ext cx="1244833" cy="1020397"/>
                              <a:chOff x="4579164" y="3203653"/>
                              <a:chExt cx="1244833" cy="1020397"/>
                            </a:xfrm>
                          </p:grpSpPr>
                          <p:sp>
                            <p:nvSpPr>
                              <p:cNvPr id="4028" name="Google Shape;4028;p7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1" name="Google Shape;4041;p77"/>
                              <p:cNvGrpSpPr/>
                              <p:nvPr/>
                            </p:nvGrpSpPr>
                            <p:grpSpPr>
                              <a:xfrm>
                                <a:off x="4579164" y="3203653"/>
                                <a:ext cx="1244833" cy="1020397"/>
                                <a:chOff x="4579164" y="3203653"/>
                                <a:chExt cx="1244833" cy="1020397"/>
                              </a:xfrm>
                            </p:grpSpPr>
                            <p:sp>
                              <p:nvSpPr>
                                <p:cNvPr id="4042" name="Google Shape;4042;p7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9" name="Google Shape;4049;p77"/>
                                <p:cNvGrpSpPr/>
                                <p:nvPr/>
                              </p:nvGrpSpPr>
                              <p:grpSpPr>
                                <a:xfrm>
                                  <a:off x="4579164" y="3203653"/>
                                  <a:ext cx="1244833" cy="1020397"/>
                                  <a:chOff x="4579164" y="3203653"/>
                                  <a:chExt cx="1244833" cy="1020397"/>
                                </a:xfrm>
                              </p:grpSpPr>
                              <p:sp>
                                <p:nvSpPr>
                                  <p:cNvPr id="4050" name="Google Shape;4050;p7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77"/>
                                  <p:cNvGrpSpPr/>
                                  <p:nvPr/>
                                </p:nvGrpSpPr>
                                <p:grpSpPr>
                                  <a:xfrm>
                                    <a:off x="4579164" y="3203653"/>
                                    <a:ext cx="1244833" cy="1020397"/>
                                    <a:chOff x="4579164" y="3203653"/>
                                    <a:chExt cx="1244833" cy="1020397"/>
                                  </a:xfrm>
                                </p:grpSpPr>
                                <p:sp>
                                  <p:nvSpPr>
                                    <p:cNvPr id="4056" name="Google Shape;4056;p7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60" name="Google Shape;4060;p7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3" name="Google Shape;4063;p7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64" name="Google Shape;4064;p77"/>
              <p:cNvGrpSpPr/>
              <p:nvPr/>
            </p:nvGrpSpPr>
            <p:grpSpPr>
              <a:xfrm>
                <a:off x="4595437" y="3598775"/>
                <a:ext cx="37776" cy="32451"/>
                <a:chOff x="4595437" y="3598775"/>
                <a:chExt cx="37776" cy="32451"/>
              </a:xfrm>
            </p:grpSpPr>
            <p:sp>
              <p:nvSpPr>
                <p:cNvPr id="4065" name="Google Shape;4065;p7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7"/>
              <p:cNvGrpSpPr/>
              <p:nvPr/>
            </p:nvGrpSpPr>
            <p:grpSpPr>
              <a:xfrm>
                <a:off x="4641864" y="3524443"/>
                <a:ext cx="37776" cy="32380"/>
                <a:chOff x="4641864" y="3524443"/>
                <a:chExt cx="37776" cy="32380"/>
              </a:xfrm>
            </p:grpSpPr>
            <p:sp>
              <p:nvSpPr>
                <p:cNvPr id="4068" name="Google Shape;4068;p7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77"/>
              <p:cNvGrpSpPr/>
              <p:nvPr/>
            </p:nvGrpSpPr>
            <p:grpSpPr>
              <a:xfrm>
                <a:off x="4648431" y="3893901"/>
                <a:ext cx="37776" cy="32357"/>
                <a:chOff x="4648431" y="3893901"/>
                <a:chExt cx="37776" cy="32357"/>
              </a:xfrm>
            </p:grpSpPr>
            <p:sp>
              <p:nvSpPr>
                <p:cNvPr id="4071" name="Google Shape;4071;p7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7"/>
              <p:cNvGrpSpPr/>
              <p:nvPr/>
            </p:nvGrpSpPr>
            <p:grpSpPr>
              <a:xfrm>
                <a:off x="4567752" y="3722908"/>
                <a:ext cx="37870" cy="32380"/>
                <a:chOff x="4567752" y="3722908"/>
                <a:chExt cx="37870" cy="32380"/>
              </a:xfrm>
            </p:grpSpPr>
            <p:sp>
              <p:nvSpPr>
                <p:cNvPr id="4074" name="Google Shape;4074;p7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77"/>
              <p:cNvGrpSpPr/>
              <p:nvPr/>
            </p:nvGrpSpPr>
            <p:grpSpPr>
              <a:xfrm>
                <a:off x="4617506" y="3652052"/>
                <a:ext cx="37783" cy="32357"/>
                <a:chOff x="4617506" y="3652052"/>
                <a:chExt cx="37783" cy="32357"/>
              </a:xfrm>
            </p:grpSpPr>
            <p:sp>
              <p:nvSpPr>
                <p:cNvPr id="4077" name="Google Shape;4077;p7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77"/>
              <p:cNvGrpSpPr/>
              <p:nvPr/>
            </p:nvGrpSpPr>
            <p:grpSpPr>
              <a:xfrm>
                <a:off x="4739005" y="3554149"/>
                <a:ext cx="37870" cy="32357"/>
                <a:chOff x="4739005" y="3554149"/>
                <a:chExt cx="37870" cy="32357"/>
              </a:xfrm>
            </p:grpSpPr>
            <p:sp>
              <p:nvSpPr>
                <p:cNvPr id="4080" name="Google Shape;4080;p7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77"/>
              <p:cNvGrpSpPr/>
              <p:nvPr/>
            </p:nvGrpSpPr>
            <p:grpSpPr>
              <a:xfrm>
                <a:off x="4806557" y="3630258"/>
                <a:ext cx="37776" cy="32364"/>
                <a:chOff x="4806557" y="3630258"/>
                <a:chExt cx="37776" cy="32364"/>
              </a:xfrm>
            </p:grpSpPr>
            <p:sp>
              <p:nvSpPr>
                <p:cNvPr id="4083" name="Google Shape;4083;p7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7"/>
              <p:cNvGrpSpPr/>
              <p:nvPr/>
            </p:nvGrpSpPr>
            <p:grpSpPr>
              <a:xfrm>
                <a:off x="4737007" y="4004357"/>
                <a:ext cx="37870" cy="32357"/>
                <a:chOff x="4737007" y="4004357"/>
                <a:chExt cx="37870" cy="32357"/>
              </a:xfrm>
            </p:grpSpPr>
            <p:sp>
              <p:nvSpPr>
                <p:cNvPr id="4086" name="Google Shape;4086;p7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77"/>
              <p:cNvGrpSpPr/>
              <p:nvPr/>
            </p:nvGrpSpPr>
            <p:grpSpPr>
              <a:xfrm>
                <a:off x="4773634" y="4208627"/>
                <a:ext cx="37776" cy="32357"/>
                <a:chOff x="4773634" y="4208627"/>
                <a:chExt cx="37776" cy="32357"/>
              </a:xfrm>
            </p:grpSpPr>
            <p:sp>
              <p:nvSpPr>
                <p:cNvPr id="4089" name="Google Shape;4089;p7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77"/>
              <p:cNvGrpSpPr/>
              <p:nvPr/>
            </p:nvGrpSpPr>
            <p:grpSpPr>
              <a:xfrm>
                <a:off x="4888282" y="4074764"/>
                <a:ext cx="37776" cy="32451"/>
                <a:chOff x="4888282" y="4074764"/>
                <a:chExt cx="37776" cy="32451"/>
              </a:xfrm>
            </p:grpSpPr>
            <p:sp>
              <p:nvSpPr>
                <p:cNvPr id="4092" name="Google Shape;4092;p7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77"/>
              <p:cNvGrpSpPr/>
              <p:nvPr/>
            </p:nvGrpSpPr>
            <p:grpSpPr>
              <a:xfrm>
                <a:off x="4901315" y="3804271"/>
                <a:ext cx="37776" cy="32364"/>
                <a:chOff x="4901315" y="3804271"/>
                <a:chExt cx="37776" cy="32364"/>
              </a:xfrm>
            </p:grpSpPr>
            <p:sp>
              <p:nvSpPr>
                <p:cNvPr id="4095" name="Google Shape;4095;p7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77"/>
              <p:cNvGrpSpPr/>
              <p:nvPr/>
            </p:nvGrpSpPr>
            <p:grpSpPr>
              <a:xfrm>
                <a:off x="4866394" y="3715035"/>
                <a:ext cx="37846" cy="32357"/>
                <a:chOff x="4866394" y="3715035"/>
                <a:chExt cx="37846" cy="32357"/>
              </a:xfrm>
            </p:grpSpPr>
            <p:sp>
              <p:nvSpPr>
                <p:cNvPr id="4098" name="Google Shape;4098;p7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77"/>
              <p:cNvGrpSpPr/>
              <p:nvPr/>
            </p:nvGrpSpPr>
            <p:grpSpPr>
              <a:xfrm>
                <a:off x="4979233" y="3839798"/>
                <a:ext cx="37878" cy="32420"/>
                <a:chOff x="4979233" y="3839798"/>
                <a:chExt cx="37878" cy="32420"/>
              </a:xfrm>
            </p:grpSpPr>
            <p:sp>
              <p:nvSpPr>
                <p:cNvPr id="4101" name="Google Shape;4101;p7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77"/>
              <p:cNvGrpSpPr/>
              <p:nvPr/>
            </p:nvGrpSpPr>
            <p:grpSpPr>
              <a:xfrm>
                <a:off x="4790662" y="3679147"/>
                <a:ext cx="37783" cy="32380"/>
                <a:chOff x="4790662" y="3679147"/>
                <a:chExt cx="37783" cy="32380"/>
              </a:xfrm>
            </p:grpSpPr>
            <p:sp>
              <p:nvSpPr>
                <p:cNvPr id="4104" name="Google Shape;4104;p7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77"/>
              <p:cNvGrpSpPr/>
              <p:nvPr/>
            </p:nvGrpSpPr>
            <p:grpSpPr>
              <a:xfrm>
                <a:off x="4857263" y="3557861"/>
                <a:ext cx="37776" cy="32357"/>
                <a:chOff x="4857263" y="3557861"/>
                <a:chExt cx="37776" cy="32357"/>
              </a:xfrm>
            </p:grpSpPr>
            <p:sp>
              <p:nvSpPr>
                <p:cNvPr id="4107" name="Google Shape;4107;p7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77"/>
              <p:cNvGrpSpPr/>
              <p:nvPr/>
            </p:nvGrpSpPr>
            <p:grpSpPr>
              <a:xfrm>
                <a:off x="4883902" y="3648033"/>
                <a:ext cx="37783" cy="32380"/>
                <a:chOff x="4883902" y="3648033"/>
                <a:chExt cx="37783" cy="32380"/>
              </a:xfrm>
            </p:grpSpPr>
            <p:sp>
              <p:nvSpPr>
                <p:cNvPr id="4110" name="Google Shape;4110;p7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7"/>
              <p:cNvGrpSpPr/>
              <p:nvPr/>
            </p:nvGrpSpPr>
            <p:grpSpPr>
              <a:xfrm>
                <a:off x="4907780" y="3347220"/>
                <a:ext cx="37878" cy="32357"/>
                <a:chOff x="4907780" y="3347220"/>
                <a:chExt cx="37878" cy="32357"/>
              </a:xfrm>
            </p:grpSpPr>
            <p:sp>
              <p:nvSpPr>
                <p:cNvPr id="4113" name="Google Shape;4113;p7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77"/>
              <p:cNvGrpSpPr/>
              <p:nvPr/>
            </p:nvGrpSpPr>
            <p:grpSpPr>
              <a:xfrm>
                <a:off x="5065048" y="3738150"/>
                <a:ext cx="37783" cy="32364"/>
                <a:chOff x="5065048" y="3738150"/>
                <a:chExt cx="37783" cy="32364"/>
              </a:xfrm>
            </p:grpSpPr>
            <p:sp>
              <p:nvSpPr>
                <p:cNvPr id="4116" name="Google Shape;4116;p7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77"/>
              <p:cNvGrpSpPr/>
              <p:nvPr/>
            </p:nvGrpSpPr>
            <p:grpSpPr>
              <a:xfrm>
                <a:off x="5071616" y="3284615"/>
                <a:ext cx="37783" cy="32357"/>
                <a:chOff x="5071616" y="3284615"/>
                <a:chExt cx="37783" cy="32357"/>
              </a:xfrm>
            </p:grpSpPr>
            <p:sp>
              <p:nvSpPr>
                <p:cNvPr id="4119" name="Google Shape;4119;p7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77"/>
              <p:cNvGrpSpPr/>
              <p:nvPr/>
            </p:nvGrpSpPr>
            <p:grpSpPr>
              <a:xfrm>
                <a:off x="5389291" y="3759921"/>
                <a:ext cx="37783" cy="32380"/>
                <a:chOff x="5389291" y="3759921"/>
                <a:chExt cx="37783" cy="32380"/>
              </a:xfrm>
            </p:grpSpPr>
            <p:sp>
              <p:nvSpPr>
                <p:cNvPr id="4122" name="Google Shape;4122;p7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77"/>
              <p:cNvGrpSpPr/>
              <p:nvPr/>
            </p:nvGrpSpPr>
            <p:grpSpPr>
              <a:xfrm>
                <a:off x="5431534" y="3632932"/>
                <a:ext cx="37878" cy="32451"/>
                <a:chOff x="5431534" y="3632932"/>
                <a:chExt cx="37878" cy="32451"/>
              </a:xfrm>
            </p:grpSpPr>
            <p:sp>
              <p:nvSpPr>
                <p:cNvPr id="4125" name="Google Shape;4125;p7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77"/>
              <p:cNvGrpSpPr/>
              <p:nvPr/>
            </p:nvGrpSpPr>
            <p:grpSpPr>
              <a:xfrm>
                <a:off x="5540755" y="3544829"/>
                <a:ext cx="37783" cy="32357"/>
                <a:chOff x="5540755" y="3544829"/>
                <a:chExt cx="37783" cy="32357"/>
              </a:xfrm>
            </p:grpSpPr>
            <p:sp>
              <p:nvSpPr>
                <p:cNvPr id="4128" name="Google Shape;4128;p7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77"/>
              <p:cNvGrpSpPr/>
              <p:nvPr/>
            </p:nvGrpSpPr>
            <p:grpSpPr>
              <a:xfrm>
                <a:off x="5579293" y="3412107"/>
                <a:ext cx="37776" cy="32357"/>
                <a:chOff x="5579293" y="3412107"/>
                <a:chExt cx="37776" cy="32357"/>
              </a:xfrm>
            </p:grpSpPr>
            <p:sp>
              <p:nvSpPr>
                <p:cNvPr id="4131" name="Google Shape;4131;p7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77"/>
              <p:cNvGrpSpPr/>
              <p:nvPr/>
            </p:nvGrpSpPr>
            <p:grpSpPr>
              <a:xfrm>
                <a:off x="5801346" y="3284615"/>
                <a:ext cx="37783" cy="32357"/>
                <a:chOff x="5801346" y="3284615"/>
                <a:chExt cx="37783" cy="32357"/>
              </a:xfrm>
            </p:grpSpPr>
            <p:sp>
              <p:nvSpPr>
                <p:cNvPr id="4134" name="Google Shape;4134;p7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77"/>
              <p:cNvGrpSpPr/>
              <p:nvPr/>
            </p:nvGrpSpPr>
            <p:grpSpPr>
              <a:xfrm>
                <a:off x="5763578" y="3399067"/>
                <a:ext cx="37776" cy="32364"/>
                <a:chOff x="5763578" y="3399067"/>
                <a:chExt cx="37776" cy="32364"/>
              </a:xfrm>
            </p:grpSpPr>
            <p:sp>
              <p:nvSpPr>
                <p:cNvPr id="4137" name="Google Shape;4137;p7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77"/>
              <p:cNvGrpSpPr/>
              <p:nvPr/>
            </p:nvGrpSpPr>
            <p:grpSpPr>
              <a:xfrm>
                <a:off x="5395858" y="3230952"/>
                <a:ext cx="37776" cy="32364"/>
                <a:chOff x="5395858" y="3230952"/>
                <a:chExt cx="37776" cy="32364"/>
              </a:xfrm>
            </p:grpSpPr>
            <p:sp>
              <p:nvSpPr>
                <p:cNvPr id="4140" name="Google Shape;4140;p7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77"/>
              <p:cNvGrpSpPr/>
              <p:nvPr/>
            </p:nvGrpSpPr>
            <p:grpSpPr>
              <a:xfrm>
                <a:off x="5264088" y="3188237"/>
                <a:ext cx="37776" cy="32357"/>
                <a:chOff x="5264088" y="3188237"/>
                <a:chExt cx="37776" cy="32357"/>
              </a:xfrm>
            </p:grpSpPr>
            <p:sp>
              <p:nvSpPr>
                <p:cNvPr id="4143" name="Google Shape;4143;p7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77"/>
              <p:cNvGrpSpPr/>
              <p:nvPr/>
            </p:nvGrpSpPr>
            <p:grpSpPr>
              <a:xfrm>
                <a:off x="5585758" y="3237425"/>
                <a:ext cx="37878" cy="32357"/>
                <a:chOff x="5585758" y="3237425"/>
                <a:chExt cx="37878" cy="32357"/>
              </a:xfrm>
            </p:grpSpPr>
            <p:sp>
              <p:nvSpPr>
                <p:cNvPr id="4146" name="Google Shape;4146;p7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77"/>
              <p:cNvGrpSpPr/>
              <p:nvPr/>
            </p:nvGrpSpPr>
            <p:grpSpPr>
              <a:xfrm>
                <a:off x="4874196" y="3291088"/>
                <a:ext cx="37878" cy="32451"/>
                <a:chOff x="4874196" y="3291088"/>
                <a:chExt cx="37878" cy="32451"/>
              </a:xfrm>
            </p:grpSpPr>
            <p:sp>
              <p:nvSpPr>
                <p:cNvPr id="4149" name="Google Shape;4149;p7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77"/>
              <p:cNvGrpSpPr/>
              <p:nvPr/>
            </p:nvGrpSpPr>
            <p:grpSpPr>
              <a:xfrm>
                <a:off x="5197770" y="3785466"/>
                <a:ext cx="37783" cy="32427"/>
                <a:chOff x="5197770" y="3785466"/>
                <a:chExt cx="37783" cy="32427"/>
              </a:xfrm>
            </p:grpSpPr>
            <p:sp>
              <p:nvSpPr>
                <p:cNvPr id="4152" name="Google Shape;4152;p7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77"/>
              <p:cNvGrpSpPr/>
              <p:nvPr/>
            </p:nvGrpSpPr>
            <p:grpSpPr>
              <a:xfrm>
                <a:off x="5177699" y="3492117"/>
                <a:ext cx="37776" cy="32357"/>
                <a:chOff x="5177699" y="3492117"/>
                <a:chExt cx="37776" cy="32357"/>
              </a:xfrm>
            </p:grpSpPr>
            <p:sp>
              <p:nvSpPr>
                <p:cNvPr id="4155" name="Google Shape;4155;p7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77"/>
              <p:cNvGrpSpPr/>
              <p:nvPr/>
            </p:nvGrpSpPr>
            <p:grpSpPr>
              <a:xfrm>
                <a:off x="5349431" y="3622346"/>
                <a:ext cx="37870" cy="32380"/>
                <a:chOff x="5349431" y="3622346"/>
                <a:chExt cx="37870" cy="32380"/>
              </a:xfrm>
            </p:grpSpPr>
            <p:sp>
              <p:nvSpPr>
                <p:cNvPr id="4158" name="Google Shape;4158;p7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77"/>
              <p:cNvGrpSpPr/>
              <p:nvPr/>
            </p:nvGrpSpPr>
            <p:grpSpPr>
              <a:xfrm>
                <a:off x="5068855" y="3563980"/>
                <a:ext cx="53954" cy="46223"/>
                <a:chOff x="5068855" y="3563980"/>
                <a:chExt cx="53954" cy="46223"/>
              </a:xfrm>
            </p:grpSpPr>
            <p:sp>
              <p:nvSpPr>
                <p:cNvPr id="4161" name="Google Shape;4161;p7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77"/>
              <p:cNvGrpSpPr/>
              <p:nvPr/>
            </p:nvGrpSpPr>
            <p:grpSpPr>
              <a:xfrm>
                <a:off x="5037654" y="3392507"/>
                <a:ext cx="37870" cy="32451"/>
                <a:chOff x="5037654" y="3392507"/>
                <a:chExt cx="37870" cy="32451"/>
              </a:xfrm>
            </p:grpSpPr>
            <p:sp>
              <p:nvSpPr>
                <p:cNvPr id="4164" name="Google Shape;4164;p7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77"/>
              <p:cNvGrpSpPr/>
              <p:nvPr/>
            </p:nvGrpSpPr>
            <p:grpSpPr>
              <a:xfrm>
                <a:off x="5456560" y="3368629"/>
                <a:ext cx="37870" cy="32451"/>
                <a:chOff x="5456560" y="3368629"/>
                <a:chExt cx="37870" cy="32451"/>
              </a:xfrm>
            </p:grpSpPr>
            <p:sp>
              <p:nvSpPr>
                <p:cNvPr id="4167" name="Google Shape;4167;p7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77"/>
              <p:cNvGrpSpPr/>
              <p:nvPr/>
            </p:nvGrpSpPr>
            <p:grpSpPr>
              <a:xfrm>
                <a:off x="4755749" y="3501516"/>
                <a:ext cx="46246" cy="39608"/>
                <a:chOff x="4755749" y="3501516"/>
                <a:chExt cx="46246" cy="39608"/>
              </a:xfrm>
            </p:grpSpPr>
            <p:sp>
              <p:nvSpPr>
                <p:cNvPr id="4170" name="Google Shape;4170;p7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77"/>
              <p:cNvGrpSpPr/>
              <p:nvPr/>
            </p:nvGrpSpPr>
            <p:grpSpPr>
              <a:xfrm>
                <a:off x="4681346" y="3485582"/>
                <a:ext cx="37783" cy="32427"/>
                <a:chOff x="4681346" y="3485582"/>
                <a:chExt cx="37783" cy="32427"/>
              </a:xfrm>
            </p:grpSpPr>
            <p:sp>
              <p:nvSpPr>
                <p:cNvPr id="4173" name="Google Shape;4173;p7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77"/>
              <p:cNvGrpSpPr/>
              <p:nvPr/>
            </p:nvGrpSpPr>
            <p:grpSpPr>
              <a:xfrm>
                <a:off x="4767067" y="3291088"/>
                <a:ext cx="37878" cy="32451"/>
                <a:chOff x="4767067" y="3291088"/>
                <a:chExt cx="37878" cy="32451"/>
              </a:xfrm>
            </p:grpSpPr>
            <p:sp>
              <p:nvSpPr>
                <p:cNvPr id="4176" name="Google Shape;4176;p7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77"/>
              <p:cNvGrpSpPr/>
              <p:nvPr/>
            </p:nvGrpSpPr>
            <p:grpSpPr>
              <a:xfrm>
                <a:off x="4687819" y="3405539"/>
                <a:ext cx="37776" cy="32451"/>
                <a:chOff x="4687819" y="3405539"/>
                <a:chExt cx="37776" cy="32451"/>
              </a:xfrm>
            </p:grpSpPr>
            <p:sp>
              <p:nvSpPr>
                <p:cNvPr id="4179" name="Google Shape;4179;p7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77"/>
              <p:cNvGrpSpPr/>
              <p:nvPr/>
            </p:nvGrpSpPr>
            <p:grpSpPr>
              <a:xfrm>
                <a:off x="4923101" y="3444809"/>
                <a:ext cx="52813" cy="45318"/>
                <a:chOff x="4923101" y="3444809"/>
                <a:chExt cx="52813" cy="45318"/>
              </a:xfrm>
            </p:grpSpPr>
            <p:sp>
              <p:nvSpPr>
                <p:cNvPr id="4182" name="Google Shape;4182;p7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77"/>
              <p:cNvGrpSpPr/>
              <p:nvPr/>
            </p:nvGrpSpPr>
            <p:grpSpPr>
              <a:xfrm>
                <a:off x="4846040" y="3654750"/>
                <a:ext cx="31405" cy="26993"/>
                <a:chOff x="4846040" y="3654750"/>
                <a:chExt cx="31405" cy="26993"/>
              </a:xfrm>
            </p:grpSpPr>
            <p:sp>
              <p:nvSpPr>
                <p:cNvPr id="4185" name="Google Shape;4185;p7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77"/>
              <p:cNvGrpSpPr/>
              <p:nvPr/>
            </p:nvGrpSpPr>
            <p:grpSpPr>
              <a:xfrm>
                <a:off x="4925673" y="3691700"/>
                <a:ext cx="40253" cy="34472"/>
                <a:chOff x="4925673" y="3691700"/>
                <a:chExt cx="40253" cy="34472"/>
              </a:xfrm>
            </p:grpSpPr>
            <p:sp>
              <p:nvSpPr>
                <p:cNvPr id="4188" name="Google Shape;4188;p7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77"/>
              <p:cNvGrpSpPr/>
              <p:nvPr/>
            </p:nvGrpSpPr>
            <p:grpSpPr>
              <a:xfrm>
                <a:off x="4894653" y="3740848"/>
                <a:ext cx="31405" cy="26906"/>
                <a:chOff x="4894653" y="3740848"/>
                <a:chExt cx="31405" cy="26906"/>
              </a:xfrm>
            </p:grpSpPr>
            <p:sp>
              <p:nvSpPr>
                <p:cNvPr id="4191" name="Google Shape;4191;p7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77"/>
              <p:cNvGrpSpPr/>
              <p:nvPr/>
            </p:nvGrpSpPr>
            <p:grpSpPr>
              <a:xfrm>
                <a:off x="4962300" y="3696348"/>
                <a:ext cx="38255" cy="32773"/>
                <a:chOff x="4962300" y="3696348"/>
                <a:chExt cx="38255" cy="32773"/>
              </a:xfrm>
            </p:grpSpPr>
            <p:sp>
              <p:nvSpPr>
                <p:cNvPr id="4194" name="Google Shape;4194;p7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77"/>
              <p:cNvGrpSpPr/>
              <p:nvPr/>
            </p:nvGrpSpPr>
            <p:grpSpPr>
              <a:xfrm>
                <a:off x="4980185" y="3743349"/>
                <a:ext cx="31499" cy="26969"/>
                <a:chOff x="4980185" y="3743349"/>
                <a:chExt cx="31499" cy="26969"/>
              </a:xfrm>
            </p:grpSpPr>
            <p:sp>
              <p:nvSpPr>
                <p:cNvPr id="4197" name="Google Shape;4197;p7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77"/>
              <p:cNvGrpSpPr/>
              <p:nvPr/>
            </p:nvGrpSpPr>
            <p:grpSpPr>
              <a:xfrm>
                <a:off x="5013768" y="3734312"/>
                <a:ext cx="31499" cy="26969"/>
                <a:chOff x="5013768" y="3734312"/>
                <a:chExt cx="31499" cy="26969"/>
              </a:xfrm>
            </p:grpSpPr>
            <p:sp>
              <p:nvSpPr>
                <p:cNvPr id="4200" name="Google Shape;4200;p7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77"/>
              <p:cNvGrpSpPr/>
              <p:nvPr/>
            </p:nvGrpSpPr>
            <p:grpSpPr>
              <a:xfrm>
                <a:off x="5036703" y="3764545"/>
                <a:ext cx="31499" cy="26898"/>
                <a:chOff x="5036703" y="3764545"/>
                <a:chExt cx="31499" cy="26898"/>
              </a:xfrm>
            </p:grpSpPr>
            <p:sp>
              <p:nvSpPr>
                <p:cNvPr id="4203" name="Google Shape;4203;p7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77"/>
              <p:cNvGrpSpPr/>
              <p:nvPr/>
            </p:nvGrpSpPr>
            <p:grpSpPr>
              <a:xfrm>
                <a:off x="4953546" y="3768352"/>
                <a:ext cx="31405" cy="26898"/>
                <a:chOff x="4953546" y="3768352"/>
                <a:chExt cx="31405" cy="26898"/>
              </a:xfrm>
            </p:grpSpPr>
            <p:sp>
              <p:nvSpPr>
                <p:cNvPr id="4206" name="Google Shape;4206;p7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77"/>
              <p:cNvGrpSpPr/>
              <p:nvPr/>
            </p:nvGrpSpPr>
            <p:grpSpPr>
              <a:xfrm>
                <a:off x="4964770" y="3814016"/>
                <a:ext cx="31499" cy="26993"/>
                <a:chOff x="4964770" y="3814016"/>
                <a:chExt cx="31499" cy="26993"/>
              </a:xfrm>
            </p:grpSpPr>
            <p:sp>
              <p:nvSpPr>
                <p:cNvPr id="4209" name="Google Shape;4209;p7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77"/>
              <p:cNvGrpSpPr/>
              <p:nvPr/>
            </p:nvGrpSpPr>
            <p:grpSpPr>
              <a:xfrm>
                <a:off x="4923290" y="3800504"/>
                <a:ext cx="31468" cy="26898"/>
                <a:chOff x="4923290" y="3800504"/>
                <a:chExt cx="31468" cy="26898"/>
              </a:xfrm>
            </p:grpSpPr>
            <p:sp>
              <p:nvSpPr>
                <p:cNvPr id="4212" name="Google Shape;4212;p7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77"/>
              <p:cNvGrpSpPr/>
              <p:nvPr/>
            </p:nvGrpSpPr>
            <p:grpSpPr>
              <a:xfrm>
                <a:off x="5108534" y="3650943"/>
                <a:ext cx="31405" cy="26993"/>
                <a:chOff x="5108534" y="3650943"/>
                <a:chExt cx="31405" cy="26993"/>
              </a:xfrm>
            </p:grpSpPr>
            <p:sp>
              <p:nvSpPr>
                <p:cNvPr id="4215" name="Google Shape;4215;p7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77"/>
              <p:cNvGrpSpPr/>
              <p:nvPr/>
            </p:nvGrpSpPr>
            <p:grpSpPr>
              <a:xfrm>
                <a:off x="5119380" y="3760739"/>
                <a:ext cx="31499" cy="26993"/>
                <a:chOff x="5119380" y="3760739"/>
                <a:chExt cx="31499" cy="26993"/>
              </a:xfrm>
            </p:grpSpPr>
            <p:sp>
              <p:nvSpPr>
                <p:cNvPr id="4218" name="Google Shape;4218;p7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7"/>
              <p:cNvGrpSpPr/>
              <p:nvPr/>
            </p:nvGrpSpPr>
            <p:grpSpPr>
              <a:xfrm>
                <a:off x="5119380" y="3788235"/>
                <a:ext cx="31499" cy="26993"/>
                <a:chOff x="5119380" y="3788235"/>
                <a:chExt cx="31499" cy="26993"/>
              </a:xfrm>
            </p:grpSpPr>
            <p:sp>
              <p:nvSpPr>
                <p:cNvPr id="4221" name="Google Shape;4221;p7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77"/>
              <p:cNvGrpSpPr/>
              <p:nvPr/>
            </p:nvGrpSpPr>
            <p:grpSpPr>
              <a:xfrm>
                <a:off x="5158005" y="3875284"/>
                <a:ext cx="31405" cy="27001"/>
                <a:chOff x="5158005" y="3875284"/>
                <a:chExt cx="31405" cy="27001"/>
              </a:xfrm>
            </p:grpSpPr>
            <p:sp>
              <p:nvSpPr>
                <p:cNvPr id="4224" name="Google Shape;4224;p7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77"/>
              <p:cNvGrpSpPr/>
              <p:nvPr/>
            </p:nvGrpSpPr>
            <p:grpSpPr>
              <a:xfrm>
                <a:off x="5233163" y="3764545"/>
                <a:ext cx="31499" cy="26898"/>
                <a:chOff x="5233163" y="3764545"/>
                <a:chExt cx="31499" cy="26898"/>
              </a:xfrm>
            </p:grpSpPr>
            <p:sp>
              <p:nvSpPr>
                <p:cNvPr id="4227" name="Google Shape;4227;p7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77"/>
              <p:cNvGrpSpPr/>
              <p:nvPr/>
            </p:nvGrpSpPr>
            <p:grpSpPr>
              <a:xfrm>
                <a:off x="5276168" y="3805545"/>
                <a:ext cx="31499" cy="26906"/>
                <a:chOff x="5276168" y="3805545"/>
                <a:chExt cx="31499" cy="26906"/>
              </a:xfrm>
            </p:grpSpPr>
            <p:sp>
              <p:nvSpPr>
                <p:cNvPr id="4230" name="Google Shape;4230;p7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77"/>
              <p:cNvGrpSpPr/>
              <p:nvPr/>
            </p:nvGrpSpPr>
            <p:grpSpPr>
              <a:xfrm>
                <a:off x="5294053" y="3851933"/>
                <a:ext cx="31405" cy="26945"/>
                <a:chOff x="5294053" y="3851933"/>
                <a:chExt cx="31405" cy="26945"/>
              </a:xfrm>
            </p:grpSpPr>
            <p:sp>
              <p:nvSpPr>
                <p:cNvPr id="4233" name="Google Shape;4233;p7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77"/>
              <p:cNvGrpSpPr/>
              <p:nvPr/>
            </p:nvGrpSpPr>
            <p:grpSpPr>
              <a:xfrm>
                <a:off x="5341723" y="3851902"/>
                <a:ext cx="31405" cy="26977"/>
                <a:chOff x="5341723" y="3851902"/>
                <a:chExt cx="31405" cy="26977"/>
              </a:xfrm>
            </p:grpSpPr>
            <p:sp>
              <p:nvSpPr>
                <p:cNvPr id="4236" name="Google Shape;4236;p7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77"/>
              <p:cNvGrpSpPr/>
              <p:nvPr/>
            </p:nvGrpSpPr>
            <p:grpSpPr>
              <a:xfrm>
                <a:off x="5054871" y="3507855"/>
                <a:ext cx="31405" cy="26993"/>
                <a:chOff x="5054871" y="3507855"/>
                <a:chExt cx="31405" cy="26993"/>
              </a:xfrm>
            </p:grpSpPr>
            <p:sp>
              <p:nvSpPr>
                <p:cNvPr id="4239" name="Google Shape;4239;p7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77"/>
              <p:cNvGrpSpPr/>
              <p:nvPr/>
            </p:nvGrpSpPr>
            <p:grpSpPr>
              <a:xfrm>
                <a:off x="4876579" y="3675325"/>
                <a:ext cx="31405" cy="26969"/>
                <a:chOff x="4876579" y="3675325"/>
                <a:chExt cx="31405" cy="26969"/>
              </a:xfrm>
            </p:grpSpPr>
            <p:sp>
              <p:nvSpPr>
                <p:cNvPr id="4242" name="Google Shape;4242;p7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77"/>
              <p:cNvGrpSpPr/>
              <p:nvPr/>
            </p:nvGrpSpPr>
            <p:grpSpPr>
              <a:xfrm>
                <a:off x="4842233" y="3688333"/>
                <a:ext cx="31405" cy="26993"/>
                <a:chOff x="4842233" y="3688333"/>
                <a:chExt cx="31405" cy="26993"/>
              </a:xfrm>
            </p:grpSpPr>
            <p:sp>
              <p:nvSpPr>
                <p:cNvPr id="4245" name="Google Shape;4245;p7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77"/>
              <p:cNvGrpSpPr/>
              <p:nvPr/>
            </p:nvGrpSpPr>
            <p:grpSpPr>
              <a:xfrm>
                <a:off x="5187876" y="3608032"/>
                <a:ext cx="31405" cy="27001"/>
                <a:chOff x="5187876" y="3608032"/>
                <a:chExt cx="31405" cy="27001"/>
              </a:xfrm>
            </p:grpSpPr>
            <p:sp>
              <p:nvSpPr>
                <p:cNvPr id="4248" name="Google Shape;4248;p7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0" name="Google Shape;4250;p7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2" name="Google Shape;4252;p77"/>
              <p:cNvGrpSpPr/>
              <p:nvPr/>
            </p:nvGrpSpPr>
            <p:grpSpPr>
              <a:xfrm>
                <a:off x="5269224" y="3304167"/>
                <a:ext cx="40253" cy="34402"/>
                <a:chOff x="5269224" y="3304167"/>
                <a:chExt cx="40253" cy="34402"/>
              </a:xfrm>
            </p:grpSpPr>
            <p:sp>
              <p:nvSpPr>
                <p:cNvPr id="4253" name="Google Shape;4253;p7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7"/>
              <p:cNvGrpSpPr/>
              <p:nvPr/>
            </p:nvGrpSpPr>
            <p:grpSpPr>
              <a:xfrm>
                <a:off x="5327354" y="3476615"/>
                <a:ext cx="49864" cy="42723"/>
                <a:chOff x="5327354" y="3476615"/>
                <a:chExt cx="49864" cy="42723"/>
              </a:xfrm>
            </p:grpSpPr>
            <p:sp>
              <p:nvSpPr>
                <p:cNvPr id="4256" name="Google Shape;4256;p7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8" name="Google Shape;4258;p7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0" name="Google Shape;4260;p77"/>
              <p:cNvGrpSpPr/>
              <p:nvPr/>
            </p:nvGrpSpPr>
            <p:grpSpPr>
              <a:xfrm>
                <a:off x="5341723" y="3775957"/>
                <a:ext cx="31405" cy="26898"/>
                <a:chOff x="5341723" y="3775957"/>
                <a:chExt cx="31405" cy="26898"/>
              </a:xfrm>
            </p:grpSpPr>
            <p:sp>
              <p:nvSpPr>
                <p:cNvPr id="4261" name="Google Shape;4261;p7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7"/>
              <p:cNvGrpSpPr/>
              <p:nvPr/>
            </p:nvGrpSpPr>
            <p:grpSpPr>
              <a:xfrm>
                <a:off x="5439053" y="3699274"/>
                <a:ext cx="31405" cy="26898"/>
                <a:chOff x="5439053" y="3699274"/>
                <a:chExt cx="31405" cy="26898"/>
              </a:xfrm>
            </p:grpSpPr>
            <p:sp>
              <p:nvSpPr>
                <p:cNvPr id="4264" name="Google Shape;4264;p7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7"/>
              <p:cNvGrpSpPr/>
              <p:nvPr/>
            </p:nvGrpSpPr>
            <p:grpSpPr>
              <a:xfrm>
                <a:off x="5412414" y="3622307"/>
                <a:ext cx="31499" cy="26993"/>
                <a:chOff x="5412414" y="3622307"/>
                <a:chExt cx="31499" cy="26993"/>
              </a:xfrm>
            </p:grpSpPr>
            <p:sp>
              <p:nvSpPr>
                <p:cNvPr id="4267" name="Google Shape;4267;p7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7"/>
              <p:cNvGrpSpPr/>
              <p:nvPr/>
            </p:nvGrpSpPr>
            <p:grpSpPr>
              <a:xfrm>
                <a:off x="5476254" y="3473949"/>
                <a:ext cx="26835" cy="26930"/>
                <a:chOff x="5476254" y="3473949"/>
                <a:chExt cx="26835" cy="26930"/>
              </a:xfrm>
            </p:grpSpPr>
            <p:sp>
              <p:nvSpPr>
                <p:cNvPr id="4270" name="Google Shape;4270;p7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7"/>
              <p:cNvGrpSpPr/>
              <p:nvPr/>
            </p:nvGrpSpPr>
            <p:grpSpPr>
              <a:xfrm>
                <a:off x="5564547" y="3481594"/>
                <a:ext cx="31397" cy="26898"/>
                <a:chOff x="5564547" y="3481594"/>
                <a:chExt cx="31397" cy="26898"/>
              </a:xfrm>
            </p:grpSpPr>
            <p:sp>
              <p:nvSpPr>
                <p:cNvPr id="4273" name="Google Shape;4273;p7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7"/>
              <p:cNvGrpSpPr/>
              <p:nvPr/>
            </p:nvGrpSpPr>
            <p:grpSpPr>
              <a:xfrm>
                <a:off x="5534101" y="3470174"/>
                <a:ext cx="31397" cy="26906"/>
                <a:chOff x="5534101" y="3470174"/>
                <a:chExt cx="31397" cy="26906"/>
              </a:xfrm>
            </p:grpSpPr>
            <p:sp>
              <p:nvSpPr>
                <p:cNvPr id="4276" name="Google Shape;4276;p7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7"/>
              <p:cNvGrpSpPr/>
              <p:nvPr/>
            </p:nvGrpSpPr>
            <p:grpSpPr>
              <a:xfrm>
                <a:off x="5610879" y="3314486"/>
                <a:ext cx="31499" cy="26938"/>
                <a:chOff x="5610879" y="3314486"/>
                <a:chExt cx="31499" cy="26938"/>
              </a:xfrm>
            </p:grpSpPr>
            <p:sp>
              <p:nvSpPr>
                <p:cNvPr id="4279" name="Google Shape;4279;p7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7"/>
              <p:cNvGrpSpPr/>
              <p:nvPr/>
            </p:nvGrpSpPr>
            <p:grpSpPr>
              <a:xfrm>
                <a:off x="4834525" y="3501382"/>
                <a:ext cx="31499" cy="26898"/>
                <a:chOff x="4834525" y="3501382"/>
                <a:chExt cx="31499" cy="26898"/>
              </a:xfrm>
            </p:grpSpPr>
            <p:sp>
              <p:nvSpPr>
                <p:cNvPr id="4282" name="Google Shape;4282;p7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7"/>
              <p:cNvGrpSpPr/>
              <p:nvPr/>
            </p:nvGrpSpPr>
            <p:grpSpPr>
              <a:xfrm>
                <a:off x="4898460" y="3580158"/>
                <a:ext cx="31405" cy="26898"/>
                <a:chOff x="4898460" y="3580158"/>
                <a:chExt cx="31405" cy="26898"/>
              </a:xfrm>
            </p:grpSpPr>
            <p:sp>
              <p:nvSpPr>
                <p:cNvPr id="4285" name="Google Shape;4285;p7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7"/>
              <p:cNvGrpSpPr/>
              <p:nvPr/>
            </p:nvGrpSpPr>
            <p:grpSpPr>
              <a:xfrm>
                <a:off x="4882667" y="3608032"/>
                <a:ext cx="31499" cy="27001"/>
                <a:chOff x="4882667" y="3608032"/>
                <a:chExt cx="31499" cy="27001"/>
              </a:xfrm>
            </p:grpSpPr>
            <p:sp>
              <p:nvSpPr>
                <p:cNvPr id="4288" name="Google Shape;4288;p7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77"/>
              <p:cNvGrpSpPr/>
              <p:nvPr/>
            </p:nvGrpSpPr>
            <p:grpSpPr>
              <a:xfrm>
                <a:off x="4843373" y="3631407"/>
                <a:ext cx="16273" cy="16186"/>
                <a:chOff x="4843373" y="3631407"/>
                <a:chExt cx="16273" cy="16186"/>
              </a:xfrm>
            </p:grpSpPr>
            <p:sp>
              <p:nvSpPr>
                <p:cNvPr id="4291" name="Google Shape;4291;p7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7"/>
              <p:cNvGrpSpPr/>
              <p:nvPr/>
            </p:nvGrpSpPr>
            <p:grpSpPr>
              <a:xfrm>
                <a:off x="4727773" y="3591578"/>
                <a:ext cx="31499" cy="26898"/>
                <a:chOff x="4727773" y="3591578"/>
                <a:chExt cx="31499" cy="26898"/>
              </a:xfrm>
            </p:grpSpPr>
            <p:sp>
              <p:nvSpPr>
                <p:cNvPr id="4294" name="Google Shape;4294;p7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6" name="Google Shape;4296;p7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77"/>
              <p:cNvGrpSpPr/>
              <p:nvPr/>
            </p:nvGrpSpPr>
            <p:grpSpPr>
              <a:xfrm>
                <a:off x="4609421" y="3577398"/>
                <a:ext cx="31499" cy="27001"/>
                <a:chOff x="4609421" y="3577398"/>
                <a:chExt cx="31499" cy="27001"/>
              </a:xfrm>
            </p:grpSpPr>
            <p:sp>
              <p:nvSpPr>
                <p:cNvPr id="4299" name="Google Shape;4299;p7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77"/>
              <p:cNvGrpSpPr/>
              <p:nvPr/>
            </p:nvGrpSpPr>
            <p:grpSpPr>
              <a:xfrm>
                <a:off x="4649289" y="3577398"/>
                <a:ext cx="31499" cy="27001"/>
                <a:chOff x="4649289" y="3577398"/>
                <a:chExt cx="31499" cy="27001"/>
              </a:xfrm>
            </p:grpSpPr>
            <p:sp>
              <p:nvSpPr>
                <p:cNvPr id="4302" name="Google Shape;4302;p7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7"/>
              <p:cNvGrpSpPr/>
              <p:nvPr/>
            </p:nvGrpSpPr>
            <p:grpSpPr>
              <a:xfrm>
                <a:off x="4605614" y="3639523"/>
                <a:ext cx="31499" cy="26906"/>
                <a:chOff x="4605614" y="3639523"/>
                <a:chExt cx="31499" cy="26906"/>
              </a:xfrm>
            </p:grpSpPr>
            <p:sp>
              <p:nvSpPr>
                <p:cNvPr id="4305" name="Google Shape;4305;p7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77"/>
              <p:cNvGrpSpPr/>
              <p:nvPr/>
            </p:nvGrpSpPr>
            <p:grpSpPr>
              <a:xfrm>
                <a:off x="4785149" y="3618846"/>
                <a:ext cx="26930" cy="26843"/>
                <a:chOff x="4785149" y="3618846"/>
                <a:chExt cx="26930" cy="26843"/>
              </a:xfrm>
            </p:grpSpPr>
            <p:sp>
              <p:nvSpPr>
                <p:cNvPr id="4308" name="Google Shape;4308;p7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7"/>
              <p:cNvGrpSpPr/>
              <p:nvPr/>
            </p:nvGrpSpPr>
            <p:grpSpPr>
              <a:xfrm>
                <a:off x="4810167" y="3601567"/>
                <a:ext cx="31405" cy="26898"/>
                <a:chOff x="4810167" y="3601567"/>
                <a:chExt cx="31405" cy="26898"/>
              </a:xfrm>
            </p:grpSpPr>
            <p:sp>
              <p:nvSpPr>
                <p:cNvPr id="4311" name="Google Shape;4311;p7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77"/>
              <p:cNvGrpSpPr/>
              <p:nvPr/>
            </p:nvGrpSpPr>
            <p:grpSpPr>
              <a:xfrm>
                <a:off x="4831002" y="3373230"/>
                <a:ext cx="31405" cy="26898"/>
                <a:chOff x="4831002" y="3373230"/>
                <a:chExt cx="31405" cy="26898"/>
              </a:xfrm>
            </p:grpSpPr>
            <p:sp>
              <p:nvSpPr>
                <p:cNvPr id="4314" name="Google Shape;4314;p7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77"/>
              <p:cNvGrpSpPr/>
              <p:nvPr/>
            </p:nvGrpSpPr>
            <p:grpSpPr>
              <a:xfrm>
                <a:off x="4719311" y="3355054"/>
                <a:ext cx="31499" cy="27001"/>
                <a:chOff x="4719311" y="3355054"/>
                <a:chExt cx="31499" cy="27001"/>
              </a:xfrm>
            </p:grpSpPr>
            <p:sp>
              <p:nvSpPr>
                <p:cNvPr id="4317" name="Google Shape;4317;p7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77"/>
              <p:cNvGrpSpPr/>
              <p:nvPr/>
            </p:nvGrpSpPr>
            <p:grpSpPr>
              <a:xfrm>
                <a:off x="4798755" y="3450260"/>
                <a:ext cx="26930" cy="26930"/>
                <a:chOff x="4798755" y="3450260"/>
                <a:chExt cx="26930" cy="26930"/>
              </a:xfrm>
            </p:grpSpPr>
            <p:sp>
              <p:nvSpPr>
                <p:cNvPr id="4320" name="Google Shape;4320;p7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77"/>
              <p:cNvGrpSpPr/>
              <p:nvPr/>
            </p:nvGrpSpPr>
            <p:grpSpPr>
              <a:xfrm>
                <a:off x="4645576" y="3467555"/>
                <a:ext cx="31405" cy="26953"/>
                <a:chOff x="4645576" y="3467555"/>
                <a:chExt cx="31405" cy="26953"/>
              </a:xfrm>
            </p:grpSpPr>
            <p:sp>
              <p:nvSpPr>
                <p:cNvPr id="4323" name="Google Shape;4323;p7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77"/>
              <p:cNvGrpSpPr/>
              <p:nvPr/>
            </p:nvGrpSpPr>
            <p:grpSpPr>
              <a:xfrm>
                <a:off x="4687631" y="3583965"/>
                <a:ext cx="31499" cy="26898"/>
                <a:chOff x="4687631" y="3583965"/>
                <a:chExt cx="31499" cy="26898"/>
              </a:xfrm>
            </p:grpSpPr>
            <p:sp>
              <p:nvSpPr>
                <p:cNvPr id="4326" name="Google Shape;4326;p7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77"/>
              <p:cNvGrpSpPr/>
              <p:nvPr/>
            </p:nvGrpSpPr>
            <p:grpSpPr>
              <a:xfrm>
                <a:off x="4719311" y="3471314"/>
                <a:ext cx="31499" cy="27001"/>
                <a:chOff x="4719311" y="3471314"/>
                <a:chExt cx="31499" cy="27001"/>
              </a:xfrm>
            </p:grpSpPr>
            <p:sp>
              <p:nvSpPr>
                <p:cNvPr id="4329" name="Google Shape;4329;p7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77"/>
              <p:cNvGrpSpPr/>
              <p:nvPr/>
            </p:nvGrpSpPr>
            <p:grpSpPr>
              <a:xfrm>
                <a:off x="4719311" y="3434404"/>
                <a:ext cx="31499" cy="26898"/>
                <a:chOff x="4719311" y="3434404"/>
                <a:chExt cx="31499" cy="26898"/>
              </a:xfrm>
            </p:grpSpPr>
            <p:sp>
              <p:nvSpPr>
                <p:cNvPr id="4332" name="Google Shape;4332;p7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77"/>
              <p:cNvGrpSpPr/>
              <p:nvPr/>
            </p:nvGrpSpPr>
            <p:grpSpPr>
              <a:xfrm>
                <a:off x="4768876" y="3401772"/>
                <a:ext cx="31499" cy="26898"/>
                <a:chOff x="4768876" y="3401772"/>
                <a:chExt cx="31499" cy="26898"/>
              </a:xfrm>
            </p:grpSpPr>
            <p:sp>
              <p:nvSpPr>
                <p:cNvPr id="4335" name="Google Shape;4335;p7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77"/>
              <p:cNvGrpSpPr/>
              <p:nvPr/>
            </p:nvGrpSpPr>
            <p:grpSpPr>
              <a:xfrm>
                <a:off x="4762214" y="3471377"/>
                <a:ext cx="26938" cy="26938"/>
                <a:chOff x="4762214" y="3471377"/>
                <a:chExt cx="26938" cy="26938"/>
              </a:xfrm>
            </p:grpSpPr>
            <p:sp>
              <p:nvSpPr>
                <p:cNvPr id="4338" name="Google Shape;4338;p7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77"/>
              <p:cNvGrpSpPr/>
              <p:nvPr/>
            </p:nvGrpSpPr>
            <p:grpSpPr>
              <a:xfrm>
                <a:off x="4790473" y="3344782"/>
                <a:ext cx="31405" cy="26898"/>
                <a:chOff x="4790473" y="3344782"/>
                <a:chExt cx="31405" cy="26898"/>
              </a:xfrm>
            </p:grpSpPr>
            <p:sp>
              <p:nvSpPr>
                <p:cNvPr id="4341" name="Google Shape;4341;p7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77"/>
              <p:cNvGrpSpPr/>
              <p:nvPr/>
            </p:nvGrpSpPr>
            <p:grpSpPr>
              <a:xfrm>
                <a:off x="4823774" y="3950733"/>
                <a:ext cx="37398" cy="32034"/>
                <a:chOff x="4823774" y="3950733"/>
                <a:chExt cx="37398" cy="32034"/>
              </a:xfrm>
            </p:grpSpPr>
            <p:sp>
              <p:nvSpPr>
                <p:cNvPr id="4344" name="Google Shape;4344;p7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77"/>
              <p:cNvGrpSpPr/>
              <p:nvPr/>
            </p:nvGrpSpPr>
            <p:grpSpPr>
              <a:xfrm>
                <a:off x="4823396" y="4110566"/>
                <a:ext cx="31405" cy="26906"/>
                <a:chOff x="4823396" y="4110566"/>
                <a:chExt cx="31405" cy="26906"/>
              </a:xfrm>
            </p:grpSpPr>
            <p:sp>
              <p:nvSpPr>
                <p:cNvPr id="4347" name="Google Shape;4347;p7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77"/>
              <p:cNvGrpSpPr/>
              <p:nvPr/>
            </p:nvGrpSpPr>
            <p:grpSpPr>
              <a:xfrm>
                <a:off x="4838332" y="3821150"/>
                <a:ext cx="31499" cy="26898"/>
                <a:chOff x="4838332" y="3821150"/>
                <a:chExt cx="31499" cy="26898"/>
              </a:xfrm>
            </p:grpSpPr>
            <p:sp>
              <p:nvSpPr>
                <p:cNvPr id="4350" name="Google Shape;4350;p7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77"/>
              <p:cNvGrpSpPr/>
              <p:nvPr/>
            </p:nvGrpSpPr>
            <p:grpSpPr>
              <a:xfrm>
                <a:off x="4661275" y="3815007"/>
                <a:ext cx="36824" cy="31523"/>
                <a:chOff x="4661275" y="3815007"/>
                <a:chExt cx="36824" cy="31523"/>
              </a:xfrm>
            </p:grpSpPr>
            <p:sp>
              <p:nvSpPr>
                <p:cNvPr id="4353" name="Google Shape;4353;p7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77"/>
              <p:cNvGrpSpPr/>
              <p:nvPr/>
            </p:nvGrpSpPr>
            <p:grpSpPr>
              <a:xfrm>
                <a:off x="4558998" y="3851037"/>
                <a:ext cx="33591" cy="28699"/>
                <a:chOff x="4558998" y="3851037"/>
                <a:chExt cx="33591" cy="28699"/>
              </a:xfrm>
            </p:grpSpPr>
            <p:sp>
              <p:nvSpPr>
                <p:cNvPr id="4356" name="Google Shape;4356;p7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7"/>
              <p:cNvGrpSpPr/>
              <p:nvPr/>
            </p:nvGrpSpPr>
            <p:grpSpPr>
              <a:xfrm>
                <a:off x="4696762" y="3638587"/>
                <a:ext cx="33591" cy="28794"/>
                <a:chOff x="4696762" y="3638587"/>
                <a:chExt cx="33591" cy="28794"/>
              </a:xfrm>
            </p:grpSpPr>
            <p:sp>
              <p:nvSpPr>
                <p:cNvPr id="4359" name="Google Shape;4359;p7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77"/>
              <p:cNvGrpSpPr/>
              <p:nvPr/>
            </p:nvGrpSpPr>
            <p:grpSpPr>
              <a:xfrm>
                <a:off x="4929479" y="3939140"/>
                <a:ext cx="33497" cy="28692"/>
                <a:chOff x="4929479" y="3939140"/>
                <a:chExt cx="33497" cy="28692"/>
              </a:xfrm>
            </p:grpSpPr>
            <p:sp>
              <p:nvSpPr>
                <p:cNvPr id="4362" name="Google Shape;4362;p7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77"/>
              <p:cNvGrpSpPr/>
              <p:nvPr/>
            </p:nvGrpSpPr>
            <p:grpSpPr>
              <a:xfrm>
                <a:off x="4907119" y="3986039"/>
                <a:ext cx="33497" cy="28699"/>
                <a:chOff x="4907119" y="3986039"/>
                <a:chExt cx="33497" cy="28699"/>
              </a:xfrm>
            </p:grpSpPr>
            <p:sp>
              <p:nvSpPr>
                <p:cNvPr id="4365" name="Google Shape;4365;p7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77"/>
              <p:cNvGrpSpPr/>
              <p:nvPr/>
            </p:nvGrpSpPr>
            <p:grpSpPr>
              <a:xfrm>
                <a:off x="4911783" y="4048102"/>
                <a:ext cx="33591" cy="28762"/>
                <a:chOff x="4911783" y="4048102"/>
                <a:chExt cx="33591" cy="28762"/>
              </a:xfrm>
            </p:grpSpPr>
            <p:sp>
              <p:nvSpPr>
                <p:cNvPr id="4368" name="Google Shape;4368;p7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0" name="Google Shape;4370;p7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2" name="Google Shape;4372;p77"/>
              <p:cNvGrpSpPr/>
              <p:nvPr/>
            </p:nvGrpSpPr>
            <p:grpSpPr>
              <a:xfrm>
                <a:off x="4762623" y="3837847"/>
                <a:ext cx="42416" cy="36273"/>
                <a:chOff x="4762623" y="3837847"/>
                <a:chExt cx="42416" cy="36273"/>
              </a:xfrm>
            </p:grpSpPr>
            <p:sp>
              <p:nvSpPr>
                <p:cNvPr id="4373" name="Google Shape;4373;p7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77"/>
              <p:cNvGrpSpPr/>
              <p:nvPr/>
            </p:nvGrpSpPr>
            <p:grpSpPr>
              <a:xfrm>
                <a:off x="4746044" y="4104966"/>
                <a:ext cx="33497" cy="28699"/>
                <a:chOff x="4746044" y="4104966"/>
                <a:chExt cx="33497" cy="28699"/>
              </a:xfrm>
            </p:grpSpPr>
            <p:sp>
              <p:nvSpPr>
                <p:cNvPr id="4376" name="Google Shape;4376;p7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7"/>
              <p:cNvGrpSpPr/>
              <p:nvPr/>
            </p:nvGrpSpPr>
            <p:grpSpPr>
              <a:xfrm>
                <a:off x="4859646" y="4162554"/>
                <a:ext cx="33591" cy="28762"/>
                <a:chOff x="4859646" y="4162554"/>
                <a:chExt cx="33591" cy="28762"/>
              </a:xfrm>
            </p:grpSpPr>
            <p:sp>
              <p:nvSpPr>
                <p:cNvPr id="4379" name="Google Shape;4379;p7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77"/>
            <p:cNvGrpSpPr/>
            <p:nvPr/>
          </p:nvGrpSpPr>
          <p:grpSpPr>
            <a:xfrm>
              <a:off x="3597785" y="3274438"/>
              <a:ext cx="855610" cy="1122100"/>
              <a:chOff x="3597785" y="3274438"/>
              <a:chExt cx="855610" cy="1122100"/>
            </a:xfrm>
          </p:grpSpPr>
          <p:grpSp>
            <p:nvGrpSpPr>
              <p:cNvPr id="4382" name="Google Shape;4382;p77"/>
              <p:cNvGrpSpPr/>
              <p:nvPr/>
            </p:nvGrpSpPr>
            <p:grpSpPr>
              <a:xfrm>
                <a:off x="3617857" y="3284717"/>
                <a:ext cx="826785" cy="1099165"/>
                <a:chOff x="3617857" y="3284717"/>
                <a:chExt cx="826785" cy="1099165"/>
              </a:xfrm>
            </p:grpSpPr>
            <p:sp>
              <p:nvSpPr>
                <p:cNvPr id="4383" name="Google Shape;4383;p7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7"/>
              <p:cNvGrpSpPr/>
              <p:nvPr/>
            </p:nvGrpSpPr>
            <p:grpSpPr>
              <a:xfrm>
                <a:off x="4180904" y="4251758"/>
                <a:ext cx="37783" cy="32420"/>
                <a:chOff x="4180904" y="4251758"/>
                <a:chExt cx="37783" cy="32420"/>
              </a:xfrm>
            </p:grpSpPr>
            <p:sp>
              <p:nvSpPr>
                <p:cNvPr id="4440" name="Google Shape;4440;p7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77"/>
              <p:cNvGrpSpPr/>
              <p:nvPr/>
            </p:nvGrpSpPr>
            <p:grpSpPr>
              <a:xfrm>
                <a:off x="4201644" y="4081324"/>
                <a:ext cx="37783" cy="32364"/>
                <a:chOff x="4201644" y="4081324"/>
                <a:chExt cx="37783" cy="32364"/>
              </a:xfrm>
            </p:grpSpPr>
            <p:sp>
              <p:nvSpPr>
                <p:cNvPr id="4443" name="Google Shape;4443;p7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7"/>
              <p:cNvGrpSpPr/>
              <p:nvPr/>
            </p:nvGrpSpPr>
            <p:grpSpPr>
              <a:xfrm>
                <a:off x="4284416" y="3887428"/>
                <a:ext cx="37783" cy="32451"/>
                <a:chOff x="4284416" y="3887428"/>
                <a:chExt cx="37783" cy="32451"/>
              </a:xfrm>
            </p:grpSpPr>
            <p:sp>
              <p:nvSpPr>
                <p:cNvPr id="4446" name="Google Shape;4446;p7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7"/>
              <p:cNvGrpSpPr/>
              <p:nvPr/>
            </p:nvGrpSpPr>
            <p:grpSpPr>
              <a:xfrm>
                <a:off x="4223721" y="3860404"/>
                <a:ext cx="37870" cy="32364"/>
                <a:chOff x="4223721" y="3860404"/>
                <a:chExt cx="37870" cy="32364"/>
              </a:xfrm>
            </p:grpSpPr>
            <p:sp>
              <p:nvSpPr>
                <p:cNvPr id="4449" name="Google Shape;4449;p7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77"/>
              <p:cNvGrpSpPr/>
              <p:nvPr/>
            </p:nvGrpSpPr>
            <p:grpSpPr>
              <a:xfrm>
                <a:off x="4104889" y="3699242"/>
                <a:ext cx="37776" cy="32357"/>
                <a:chOff x="4104889" y="3699242"/>
                <a:chExt cx="37776" cy="32357"/>
              </a:xfrm>
            </p:grpSpPr>
            <p:sp>
              <p:nvSpPr>
                <p:cNvPr id="4452" name="Google Shape;4452;p7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77"/>
              <p:cNvGrpSpPr/>
              <p:nvPr/>
            </p:nvGrpSpPr>
            <p:grpSpPr>
              <a:xfrm>
                <a:off x="4143608" y="3475121"/>
                <a:ext cx="37878" cy="32420"/>
                <a:chOff x="4143608" y="3475121"/>
                <a:chExt cx="37878" cy="32420"/>
              </a:xfrm>
            </p:grpSpPr>
            <p:sp>
              <p:nvSpPr>
                <p:cNvPr id="4455" name="Google Shape;4455;p7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77"/>
              <p:cNvGrpSpPr/>
              <p:nvPr/>
            </p:nvGrpSpPr>
            <p:grpSpPr>
              <a:xfrm>
                <a:off x="4217248" y="3570893"/>
                <a:ext cx="37776" cy="32364"/>
                <a:chOff x="4217248" y="3570893"/>
                <a:chExt cx="37776" cy="32364"/>
              </a:xfrm>
            </p:grpSpPr>
            <p:sp>
              <p:nvSpPr>
                <p:cNvPr id="4458" name="Google Shape;4458;p7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77"/>
              <p:cNvGrpSpPr/>
              <p:nvPr/>
            </p:nvGrpSpPr>
            <p:grpSpPr>
              <a:xfrm>
                <a:off x="4255307" y="3431612"/>
                <a:ext cx="37776" cy="32451"/>
                <a:chOff x="4255307" y="3431612"/>
                <a:chExt cx="37776" cy="32451"/>
              </a:xfrm>
            </p:grpSpPr>
            <p:sp>
              <p:nvSpPr>
                <p:cNvPr id="4461" name="Google Shape;4461;p7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77"/>
              <p:cNvGrpSpPr/>
              <p:nvPr/>
            </p:nvGrpSpPr>
            <p:grpSpPr>
              <a:xfrm>
                <a:off x="3853052" y="3577398"/>
                <a:ext cx="37776" cy="32420"/>
                <a:chOff x="3853052" y="3577398"/>
                <a:chExt cx="37776" cy="32420"/>
              </a:xfrm>
            </p:grpSpPr>
            <p:sp>
              <p:nvSpPr>
                <p:cNvPr id="4464" name="Google Shape;4464;p7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7"/>
              <p:cNvGrpSpPr/>
              <p:nvPr/>
            </p:nvGrpSpPr>
            <p:grpSpPr>
              <a:xfrm>
                <a:off x="4039908" y="3412107"/>
                <a:ext cx="37776" cy="32357"/>
                <a:chOff x="4039908" y="3412107"/>
                <a:chExt cx="37776" cy="32357"/>
              </a:xfrm>
            </p:grpSpPr>
            <p:sp>
              <p:nvSpPr>
                <p:cNvPr id="4467" name="Google Shape;4467;p7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7"/>
              <p:cNvGrpSpPr/>
              <p:nvPr/>
            </p:nvGrpSpPr>
            <p:grpSpPr>
              <a:xfrm>
                <a:off x="4017360" y="3342061"/>
                <a:ext cx="37870" cy="32380"/>
                <a:chOff x="4017360" y="3342061"/>
                <a:chExt cx="37870" cy="32380"/>
              </a:xfrm>
            </p:grpSpPr>
            <p:sp>
              <p:nvSpPr>
                <p:cNvPr id="4470" name="Google Shape;4470;p7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7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4" name="Google Shape;4474;p77"/>
              <p:cNvGrpSpPr/>
              <p:nvPr/>
            </p:nvGrpSpPr>
            <p:grpSpPr>
              <a:xfrm>
                <a:off x="3750870" y="3418650"/>
                <a:ext cx="37776" cy="32380"/>
                <a:chOff x="3750870" y="3418650"/>
                <a:chExt cx="37776" cy="32380"/>
              </a:xfrm>
            </p:grpSpPr>
            <p:sp>
              <p:nvSpPr>
                <p:cNvPr id="4475" name="Google Shape;4475;p7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77"/>
              <p:cNvGrpSpPr/>
              <p:nvPr/>
            </p:nvGrpSpPr>
            <p:grpSpPr>
              <a:xfrm>
                <a:off x="3632509" y="3274438"/>
                <a:ext cx="37783" cy="32357"/>
                <a:chOff x="3632509" y="3274438"/>
                <a:chExt cx="37783" cy="32357"/>
              </a:xfrm>
            </p:grpSpPr>
            <p:sp>
              <p:nvSpPr>
                <p:cNvPr id="4478" name="Google Shape;4478;p7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77"/>
              <p:cNvGrpSpPr/>
              <p:nvPr/>
            </p:nvGrpSpPr>
            <p:grpSpPr>
              <a:xfrm>
                <a:off x="3906424" y="3297561"/>
                <a:ext cx="37776" cy="32451"/>
                <a:chOff x="3906424" y="3297561"/>
                <a:chExt cx="37776" cy="32451"/>
              </a:xfrm>
            </p:grpSpPr>
            <p:sp>
              <p:nvSpPr>
                <p:cNvPr id="4481" name="Google Shape;4481;p7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77"/>
              <p:cNvGrpSpPr/>
              <p:nvPr/>
            </p:nvGrpSpPr>
            <p:grpSpPr>
              <a:xfrm>
                <a:off x="3866084" y="3412107"/>
                <a:ext cx="37776" cy="32357"/>
                <a:chOff x="3866084" y="3412107"/>
                <a:chExt cx="37776" cy="32357"/>
              </a:xfrm>
            </p:grpSpPr>
            <p:sp>
              <p:nvSpPr>
                <p:cNvPr id="4484" name="Google Shape;4484;p7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77"/>
              <p:cNvGrpSpPr/>
              <p:nvPr/>
            </p:nvGrpSpPr>
            <p:grpSpPr>
              <a:xfrm>
                <a:off x="4023919" y="3766409"/>
                <a:ext cx="37783" cy="32357"/>
                <a:chOff x="4023919" y="3766409"/>
                <a:chExt cx="37783" cy="32357"/>
              </a:xfrm>
            </p:grpSpPr>
            <p:sp>
              <p:nvSpPr>
                <p:cNvPr id="4487" name="Google Shape;4487;p7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77"/>
              <p:cNvGrpSpPr/>
              <p:nvPr/>
            </p:nvGrpSpPr>
            <p:grpSpPr>
              <a:xfrm>
                <a:off x="3973882" y="3779449"/>
                <a:ext cx="37776" cy="32357"/>
                <a:chOff x="3973882" y="3779449"/>
                <a:chExt cx="37776" cy="32357"/>
              </a:xfrm>
            </p:grpSpPr>
            <p:sp>
              <p:nvSpPr>
                <p:cNvPr id="4490" name="Google Shape;4490;p7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77"/>
              <p:cNvGrpSpPr/>
              <p:nvPr/>
            </p:nvGrpSpPr>
            <p:grpSpPr>
              <a:xfrm>
                <a:off x="4073398" y="3838028"/>
                <a:ext cx="37776" cy="32380"/>
                <a:chOff x="4073398" y="3838028"/>
                <a:chExt cx="37776" cy="32380"/>
              </a:xfrm>
            </p:grpSpPr>
            <p:sp>
              <p:nvSpPr>
                <p:cNvPr id="4493" name="Google Shape;4493;p7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7"/>
              <p:cNvGrpSpPr/>
              <p:nvPr/>
            </p:nvGrpSpPr>
            <p:grpSpPr>
              <a:xfrm>
                <a:off x="4342672" y="4144496"/>
                <a:ext cx="37752" cy="32364"/>
                <a:chOff x="4342672" y="4144496"/>
                <a:chExt cx="37752" cy="32364"/>
              </a:xfrm>
            </p:grpSpPr>
            <p:sp>
              <p:nvSpPr>
                <p:cNvPr id="4496" name="Google Shape;4496;p7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7"/>
              <p:cNvGrpSpPr/>
              <p:nvPr/>
            </p:nvGrpSpPr>
            <p:grpSpPr>
              <a:xfrm>
                <a:off x="4406386" y="4056872"/>
                <a:ext cx="37783" cy="32364"/>
                <a:chOff x="4406386" y="4056872"/>
                <a:chExt cx="37783" cy="32364"/>
              </a:xfrm>
            </p:grpSpPr>
            <p:sp>
              <p:nvSpPr>
                <p:cNvPr id="4499" name="Google Shape;4499;p7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7"/>
              <p:cNvGrpSpPr/>
              <p:nvPr/>
            </p:nvGrpSpPr>
            <p:grpSpPr>
              <a:xfrm>
                <a:off x="4284416" y="4245254"/>
                <a:ext cx="37783" cy="32357"/>
                <a:chOff x="4284416" y="4245254"/>
                <a:chExt cx="37783" cy="32357"/>
              </a:xfrm>
            </p:grpSpPr>
            <p:sp>
              <p:nvSpPr>
                <p:cNvPr id="4502" name="Google Shape;4502;p7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7"/>
              <p:cNvGrpSpPr/>
              <p:nvPr/>
            </p:nvGrpSpPr>
            <p:grpSpPr>
              <a:xfrm>
                <a:off x="4219057" y="4331258"/>
                <a:ext cx="37776" cy="32364"/>
                <a:chOff x="4219057" y="4331258"/>
                <a:chExt cx="37776" cy="32364"/>
              </a:xfrm>
            </p:grpSpPr>
            <p:sp>
              <p:nvSpPr>
                <p:cNvPr id="4505" name="Google Shape;4505;p7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77"/>
              <p:cNvGrpSpPr/>
              <p:nvPr/>
            </p:nvGrpSpPr>
            <p:grpSpPr>
              <a:xfrm>
                <a:off x="4204122" y="4141688"/>
                <a:ext cx="33497" cy="28699"/>
                <a:chOff x="4204122" y="4141688"/>
                <a:chExt cx="33497" cy="28699"/>
              </a:xfrm>
            </p:grpSpPr>
            <p:sp>
              <p:nvSpPr>
                <p:cNvPr id="4508" name="Google Shape;4508;p7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77"/>
              <p:cNvGrpSpPr/>
              <p:nvPr/>
            </p:nvGrpSpPr>
            <p:grpSpPr>
              <a:xfrm>
                <a:off x="4301546" y="4003869"/>
                <a:ext cx="38916" cy="33324"/>
                <a:chOff x="4301546" y="4003869"/>
                <a:chExt cx="38916" cy="33324"/>
              </a:xfrm>
            </p:grpSpPr>
            <p:sp>
              <p:nvSpPr>
                <p:cNvPr id="4511" name="Google Shape;4511;p7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77"/>
              <p:cNvGrpSpPr/>
              <p:nvPr/>
            </p:nvGrpSpPr>
            <p:grpSpPr>
              <a:xfrm>
                <a:off x="4210681" y="3924669"/>
                <a:ext cx="36549" cy="31366"/>
                <a:chOff x="4210681" y="3924669"/>
                <a:chExt cx="36549" cy="31366"/>
              </a:xfrm>
            </p:grpSpPr>
            <p:sp>
              <p:nvSpPr>
                <p:cNvPr id="4514" name="Google Shape;4514;p7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77"/>
              <p:cNvGrpSpPr/>
              <p:nvPr/>
            </p:nvGrpSpPr>
            <p:grpSpPr>
              <a:xfrm>
                <a:off x="3987771" y="3628874"/>
                <a:ext cx="31499" cy="26993"/>
                <a:chOff x="3987771" y="3628874"/>
                <a:chExt cx="31499" cy="26993"/>
              </a:xfrm>
            </p:grpSpPr>
            <p:sp>
              <p:nvSpPr>
                <p:cNvPr id="4517" name="Google Shape;4517;p7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77"/>
              <p:cNvGrpSpPr/>
              <p:nvPr/>
            </p:nvGrpSpPr>
            <p:grpSpPr>
              <a:xfrm>
                <a:off x="4087382" y="3775674"/>
                <a:ext cx="31405" cy="26898"/>
                <a:chOff x="4087382" y="3775674"/>
                <a:chExt cx="31405" cy="26898"/>
              </a:xfrm>
            </p:grpSpPr>
            <p:sp>
              <p:nvSpPr>
                <p:cNvPr id="4520" name="Google Shape;4520;p7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77"/>
              <p:cNvGrpSpPr/>
              <p:nvPr/>
            </p:nvGrpSpPr>
            <p:grpSpPr>
              <a:xfrm>
                <a:off x="4118873" y="3856637"/>
                <a:ext cx="31405" cy="26906"/>
                <a:chOff x="4118873" y="3856637"/>
                <a:chExt cx="31405" cy="26906"/>
              </a:xfrm>
            </p:grpSpPr>
            <p:sp>
              <p:nvSpPr>
                <p:cNvPr id="4523" name="Google Shape;4523;p7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77"/>
              <p:cNvGrpSpPr/>
              <p:nvPr/>
            </p:nvGrpSpPr>
            <p:grpSpPr>
              <a:xfrm>
                <a:off x="4168541" y="3639523"/>
                <a:ext cx="31499" cy="26906"/>
                <a:chOff x="4168541" y="3639523"/>
                <a:chExt cx="31499" cy="26906"/>
              </a:xfrm>
            </p:grpSpPr>
            <p:sp>
              <p:nvSpPr>
                <p:cNvPr id="4526" name="Google Shape;4526;p7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77"/>
              <p:cNvGrpSpPr/>
              <p:nvPr/>
            </p:nvGrpSpPr>
            <p:grpSpPr>
              <a:xfrm>
                <a:off x="3965789" y="3393545"/>
                <a:ext cx="31405" cy="26945"/>
                <a:chOff x="3965789" y="3393545"/>
                <a:chExt cx="31405" cy="26945"/>
              </a:xfrm>
            </p:grpSpPr>
            <p:sp>
              <p:nvSpPr>
                <p:cNvPr id="4529" name="Google Shape;4529;p7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77"/>
              <p:cNvGrpSpPr/>
              <p:nvPr/>
            </p:nvGrpSpPr>
            <p:grpSpPr>
              <a:xfrm>
                <a:off x="3925166" y="3491008"/>
                <a:ext cx="31405" cy="27001"/>
                <a:chOff x="3925166" y="3491008"/>
                <a:chExt cx="31405" cy="27001"/>
              </a:xfrm>
            </p:grpSpPr>
            <p:sp>
              <p:nvSpPr>
                <p:cNvPr id="4532" name="Google Shape;4532;p7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77"/>
              <p:cNvGrpSpPr/>
              <p:nvPr/>
            </p:nvGrpSpPr>
            <p:grpSpPr>
              <a:xfrm>
                <a:off x="3682845" y="3340976"/>
                <a:ext cx="31397" cy="26898"/>
                <a:chOff x="3682845" y="3340976"/>
                <a:chExt cx="31397" cy="26898"/>
              </a:xfrm>
            </p:grpSpPr>
            <p:sp>
              <p:nvSpPr>
                <p:cNvPr id="4535" name="Google Shape;4535;p7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77"/>
              <p:cNvGrpSpPr/>
              <p:nvPr/>
            </p:nvGrpSpPr>
            <p:grpSpPr>
              <a:xfrm>
                <a:off x="3795393" y="3353725"/>
                <a:ext cx="31499" cy="26993"/>
                <a:chOff x="3795393" y="3353725"/>
                <a:chExt cx="31499" cy="26993"/>
              </a:xfrm>
            </p:grpSpPr>
            <p:sp>
              <p:nvSpPr>
                <p:cNvPr id="4538" name="Google Shape;4538;p7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7"/>
              <p:cNvGrpSpPr/>
              <p:nvPr/>
            </p:nvGrpSpPr>
            <p:grpSpPr>
              <a:xfrm>
                <a:off x="4176909" y="4363221"/>
                <a:ext cx="38924" cy="33316"/>
                <a:chOff x="4176909" y="4363221"/>
                <a:chExt cx="38924" cy="33316"/>
              </a:xfrm>
            </p:grpSpPr>
            <p:sp>
              <p:nvSpPr>
                <p:cNvPr id="4541" name="Google Shape;4541;p7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77"/>
              <p:cNvGrpSpPr/>
              <p:nvPr/>
            </p:nvGrpSpPr>
            <p:grpSpPr>
              <a:xfrm>
                <a:off x="4226191" y="4007660"/>
                <a:ext cx="33560" cy="28770"/>
                <a:chOff x="4226191" y="4007660"/>
                <a:chExt cx="33560" cy="28770"/>
              </a:xfrm>
            </p:grpSpPr>
            <p:sp>
              <p:nvSpPr>
                <p:cNvPr id="4544" name="Google Shape;4544;p7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77"/>
              <p:cNvGrpSpPr/>
              <p:nvPr/>
            </p:nvGrpSpPr>
            <p:grpSpPr>
              <a:xfrm>
                <a:off x="3597785" y="3377045"/>
                <a:ext cx="33591" cy="28699"/>
                <a:chOff x="3597785" y="3377045"/>
                <a:chExt cx="33591" cy="28699"/>
              </a:xfrm>
            </p:grpSpPr>
            <p:sp>
              <p:nvSpPr>
                <p:cNvPr id="4547" name="Google Shape;4547;p7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7"/>
              <p:cNvGrpSpPr/>
              <p:nvPr/>
            </p:nvGrpSpPr>
            <p:grpSpPr>
              <a:xfrm>
                <a:off x="3887870" y="3669796"/>
                <a:ext cx="33591" cy="28692"/>
                <a:chOff x="3887870" y="3669796"/>
                <a:chExt cx="33591" cy="28692"/>
              </a:xfrm>
            </p:grpSpPr>
            <p:sp>
              <p:nvSpPr>
                <p:cNvPr id="4550" name="Google Shape;4550;p7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77"/>
              <p:cNvGrpSpPr/>
              <p:nvPr/>
            </p:nvGrpSpPr>
            <p:grpSpPr>
              <a:xfrm>
                <a:off x="3818320" y="3481625"/>
                <a:ext cx="33497" cy="28770"/>
                <a:chOff x="3818320" y="3481625"/>
                <a:chExt cx="33497" cy="28770"/>
              </a:xfrm>
            </p:grpSpPr>
            <p:sp>
              <p:nvSpPr>
                <p:cNvPr id="4553" name="Google Shape;4553;p7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7"/>
              <p:cNvGrpSpPr/>
              <p:nvPr/>
            </p:nvGrpSpPr>
            <p:grpSpPr>
              <a:xfrm>
                <a:off x="4278139" y="4120948"/>
                <a:ext cx="37492" cy="32129"/>
                <a:chOff x="4278139" y="4120948"/>
                <a:chExt cx="37492" cy="32129"/>
              </a:xfrm>
            </p:grpSpPr>
            <p:sp>
              <p:nvSpPr>
                <p:cNvPr id="4556" name="Google Shape;4556;p7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7"/>
              <p:cNvGrpSpPr/>
              <p:nvPr/>
            </p:nvGrpSpPr>
            <p:grpSpPr>
              <a:xfrm>
                <a:off x="4419898" y="3977388"/>
                <a:ext cx="33497" cy="28692"/>
                <a:chOff x="4419898" y="3977388"/>
                <a:chExt cx="33497" cy="28692"/>
              </a:xfrm>
            </p:grpSpPr>
            <p:sp>
              <p:nvSpPr>
                <p:cNvPr id="4559" name="Google Shape;4559;p7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7"/>
              <p:cNvGrpSpPr/>
              <p:nvPr/>
            </p:nvGrpSpPr>
            <p:grpSpPr>
              <a:xfrm>
                <a:off x="4158930" y="4034684"/>
                <a:ext cx="33497" cy="28762"/>
                <a:chOff x="4158930" y="4034684"/>
                <a:chExt cx="33497" cy="28762"/>
              </a:xfrm>
            </p:grpSpPr>
            <p:sp>
              <p:nvSpPr>
                <p:cNvPr id="4562" name="Google Shape;4562;p7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77"/>
              <p:cNvGrpSpPr/>
              <p:nvPr/>
            </p:nvGrpSpPr>
            <p:grpSpPr>
              <a:xfrm>
                <a:off x="4134949" y="3957049"/>
                <a:ext cx="33497" cy="28770"/>
                <a:chOff x="4134949" y="3957049"/>
                <a:chExt cx="33497" cy="28770"/>
              </a:xfrm>
            </p:grpSpPr>
            <p:sp>
              <p:nvSpPr>
                <p:cNvPr id="4565" name="Google Shape;4565;p7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77"/>
              <p:cNvGrpSpPr/>
              <p:nvPr/>
            </p:nvGrpSpPr>
            <p:grpSpPr>
              <a:xfrm>
                <a:off x="4193653" y="4184403"/>
                <a:ext cx="43580" cy="37264"/>
                <a:chOff x="4193653" y="4184403"/>
                <a:chExt cx="43580" cy="37264"/>
              </a:xfrm>
            </p:grpSpPr>
            <p:sp>
              <p:nvSpPr>
                <p:cNvPr id="4568" name="Google Shape;4568;p7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7"/>
              <p:cNvGrpSpPr/>
              <p:nvPr/>
            </p:nvGrpSpPr>
            <p:grpSpPr>
              <a:xfrm>
                <a:off x="4343600" y="3943844"/>
                <a:ext cx="43580" cy="37312"/>
                <a:chOff x="4343600" y="3943844"/>
                <a:chExt cx="43580" cy="37312"/>
              </a:xfrm>
            </p:grpSpPr>
            <p:sp>
              <p:nvSpPr>
                <p:cNvPr id="4571" name="Google Shape;4571;p7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7"/>
              <p:cNvGrpSpPr/>
              <p:nvPr/>
            </p:nvGrpSpPr>
            <p:grpSpPr>
              <a:xfrm>
                <a:off x="4172339" y="3381693"/>
                <a:ext cx="31499" cy="27001"/>
                <a:chOff x="4172339" y="3381693"/>
                <a:chExt cx="31499" cy="27001"/>
              </a:xfrm>
            </p:grpSpPr>
            <p:sp>
              <p:nvSpPr>
                <p:cNvPr id="4574" name="Google Shape;4574;p7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p:nvPr/>
        </p:nvSpPr>
        <p:spPr>
          <a:xfrm>
            <a:off x="3601075" y="1159715"/>
            <a:ext cx="1941900" cy="867900"/>
          </a:xfrm>
          <a:prstGeom prst="parallelogram">
            <a:avLst>
              <a:gd fmla="val 34619"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3817647" y="949725"/>
            <a:ext cx="1522200" cy="1288200"/>
          </a:xfrm>
          <a:prstGeom prst="parallelogram">
            <a:avLst>
              <a:gd fmla="val 34619" name="adj"/>
            </a:avLst>
          </a:pr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type="title"/>
          </p:nvPr>
        </p:nvSpPr>
        <p:spPr>
          <a:xfrm>
            <a:off x="1038450" y="2471025"/>
            <a:ext cx="7067100" cy="12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High-Level Description</a:t>
            </a:r>
            <a:endParaRPr sz="5300"/>
          </a:p>
        </p:txBody>
      </p:sp>
      <p:sp>
        <p:nvSpPr>
          <p:cNvPr id="219" name="Google Shape;219;p33"/>
          <p:cNvSpPr txBox="1"/>
          <p:nvPr>
            <p:ph idx="2" type="title"/>
          </p:nvPr>
        </p:nvSpPr>
        <p:spPr>
          <a:xfrm>
            <a:off x="2996550" y="1324625"/>
            <a:ext cx="3150900" cy="5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9" name="Shape 4579"/>
        <p:cNvGrpSpPr/>
        <p:nvPr/>
      </p:nvGrpSpPr>
      <p:grpSpPr>
        <a:xfrm>
          <a:off x="0" y="0"/>
          <a:ext cx="0" cy="0"/>
          <a:chOff x="0" y="0"/>
          <a:chExt cx="0" cy="0"/>
        </a:xfrm>
      </p:grpSpPr>
      <p:grpSp>
        <p:nvGrpSpPr>
          <p:cNvPr id="4580" name="Google Shape;4580;p78"/>
          <p:cNvGrpSpPr/>
          <p:nvPr/>
        </p:nvGrpSpPr>
        <p:grpSpPr>
          <a:xfrm>
            <a:off x="729274" y="969771"/>
            <a:ext cx="2507799" cy="206239"/>
            <a:chOff x="106648" y="895722"/>
            <a:chExt cx="4481413" cy="374300"/>
          </a:xfrm>
        </p:grpSpPr>
        <p:grpSp>
          <p:nvGrpSpPr>
            <p:cNvPr id="4581" name="Google Shape;4581;p78"/>
            <p:cNvGrpSpPr/>
            <p:nvPr/>
          </p:nvGrpSpPr>
          <p:grpSpPr>
            <a:xfrm>
              <a:off x="2233276" y="895722"/>
              <a:ext cx="1082667" cy="223591"/>
              <a:chOff x="4808316" y="2800065"/>
              <a:chExt cx="1999386" cy="412910"/>
            </a:xfrm>
          </p:grpSpPr>
          <p:sp>
            <p:nvSpPr>
              <p:cNvPr id="4582" name="Google Shape;4582;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78"/>
              <p:cNvGrpSpPr/>
              <p:nvPr/>
            </p:nvGrpSpPr>
            <p:grpSpPr>
              <a:xfrm>
                <a:off x="4808316" y="2800065"/>
                <a:ext cx="92400" cy="411825"/>
                <a:chOff x="845575" y="2563700"/>
                <a:chExt cx="92400" cy="411825"/>
              </a:xfrm>
            </p:grpSpPr>
            <p:cxnSp>
              <p:nvCxnSpPr>
                <p:cNvPr id="4584" name="Google Shape;4584;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85" name="Google Shape;4585;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6" name="Google Shape;4586;p78"/>
            <p:cNvGrpSpPr/>
            <p:nvPr/>
          </p:nvGrpSpPr>
          <p:grpSpPr>
            <a:xfrm>
              <a:off x="106648" y="895722"/>
              <a:ext cx="1088401" cy="223591"/>
              <a:chOff x="881025" y="2800065"/>
              <a:chExt cx="2009975" cy="412910"/>
            </a:xfrm>
          </p:grpSpPr>
          <p:sp>
            <p:nvSpPr>
              <p:cNvPr id="4587" name="Google Shape;4587;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8" name="Google Shape;4588;p78"/>
              <p:cNvGrpSpPr/>
              <p:nvPr/>
            </p:nvGrpSpPr>
            <p:grpSpPr>
              <a:xfrm>
                <a:off x="881025" y="2800065"/>
                <a:ext cx="92400" cy="411825"/>
                <a:chOff x="845575" y="2563700"/>
                <a:chExt cx="92400" cy="411825"/>
              </a:xfrm>
            </p:grpSpPr>
            <p:cxnSp>
              <p:nvCxnSpPr>
                <p:cNvPr id="4589" name="Google Shape;4589;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0" name="Google Shape;4590;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1" name="Google Shape;4591;p78"/>
            <p:cNvGrpSpPr/>
            <p:nvPr/>
          </p:nvGrpSpPr>
          <p:grpSpPr>
            <a:xfrm>
              <a:off x="1172346" y="1047018"/>
              <a:ext cx="1083151" cy="223003"/>
              <a:chOff x="2849073" y="3079467"/>
              <a:chExt cx="2000279" cy="411825"/>
            </a:xfrm>
          </p:grpSpPr>
          <p:sp>
            <p:nvSpPr>
              <p:cNvPr id="4592" name="Google Shape;4592;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3" name="Google Shape;4593;p78"/>
              <p:cNvGrpSpPr/>
              <p:nvPr/>
            </p:nvGrpSpPr>
            <p:grpSpPr>
              <a:xfrm rot="10800000">
                <a:off x="2849073" y="3079467"/>
                <a:ext cx="92400" cy="411825"/>
                <a:chOff x="2070100" y="2563700"/>
                <a:chExt cx="92400" cy="411825"/>
              </a:xfrm>
            </p:grpSpPr>
            <p:cxnSp>
              <p:nvCxnSpPr>
                <p:cNvPr id="4594" name="Google Shape;4594;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5" name="Google Shape;4595;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6" name="Google Shape;4596;p78"/>
            <p:cNvGrpSpPr/>
            <p:nvPr/>
          </p:nvGrpSpPr>
          <p:grpSpPr>
            <a:xfrm>
              <a:off x="3290132" y="1047018"/>
              <a:ext cx="1297929" cy="223003"/>
              <a:chOff x="6760035" y="3079467"/>
              <a:chExt cx="2396914" cy="411825"/>
            </a:xfrm>
          </p:grpSpPr>
          <p:sp>
            <p:nvSpPr>
              <p:cNvPr id="4597" name="Google Shape;4597;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78"/>
              <p:cNvGrpSpPr/>
              <p:nvPr/>
            </p:nvGrpSpPr>
            <p:grpSpPr>
              <a:xfrm rot="10800000">
                <a:off x="6760035" y="3079467"/>
                <a:ext cx="92400" cy="411825"/>
                <a:chOff x="2070100" y="2563700"/>
                <a:chExt cx="92400" cy="411825"/>
              </a:xfrm>
            </p:grpSpPr>
            <p:cxnSp>
              <p:nvCxnSpPr>
                <p:cNvPr id="4599" name="Google Shape;4599;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0" name="Google Shape;4600;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1" name="Google Shape;4601;p78"/>
          <p:cNvGrpSpPr/>
          <p:nvPr/>
        </p:nvGrpSpPr>
        <p:grpSpPr>
          <a:xfrm>
            <a:off x="2147036" y="3369142"/>
            <a:ext cx="1086701" cy="799429"/>
            <a:chOff x="2183288" y="3555572"/>
            <a:chExt cx="1136241" cy="835873"/>
          </a:xfrm>
        </p:grpSpPr>
        <p:sp>
          <p:nvSpPr>
            <p:cNvPr id="4602" name="Google Shape;4602;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78"/>
            <p:cNvGrpSpPr/>
            <p:nvPr/>
          </p:nvGrpSpPr>
          <p:grpSpPr>
            <a:xfrm>
              <a:off x="2205895" y="3637269"/>
              <a:ext cx="1089848" cy="724993"/>
              <a:chOff x="2205895" y="3637269"/>
              <a:chExt cx="1089848" cy="724993"/>
            </a:xfrm>
          </p:grpSpPr>
          <p:sp>
            <p:nvSpPr>
              <p:cNvPr id="4604" name="Google Shape;4604;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1" name="Google Shape;4611;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12" name="Google Shape;4612;p78"/>
            <p:cNvGrpSpPr/>
            <p:nvPr/>
          </p:nvGrpSpPr>
          <p:grpSpPr>
            <a:xfrm>
              <a:off x="3173850" y="3779426"/>
              <a:ext cx="145679" cy="70048"/>
              <a:chOff x="3173850" y="3779426"/>
              <a:chExt cx="145679" cy="70048"/>
            </a:xfrm>
          </p:grpSpPr>
          <p:cxnSp>
            <p:nvCxnSpPr>
              <p:cNvPr id="4613" name="Google Shape;4613;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14" name="Google Shape;4614;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78"/>
            <p:cNvGrpSpPr/>
            <p:nvPr/>
          </p:nvGrpSpPr>
          <p:grpSpPr>
            <a:xfrm>
              <a:off x="2183288" y="4139483"/>
              <a:ext cx="145133" cy="70048"/>
              <a:chOff x="2183288" y="4139483"/>
              <a:chExt cx="145133" cy="70048"/>
            </a:xfrm>
          </p:grpSpPr>
          <p:cxnSp>
            <p:nvCxnSpPr>
              <p:cNvPr id="4616" name="Google Shape;4616;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17" name="Google Shape;4617;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8" name="Google Shape;4618;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9" name="Google Shape;4619;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0" name="Google Shape;4620;p78"/>
            <p:cNvGrpSpPr/>
            <p:nvPr/>
          </p:nvGrpSpPr>
          <p:grpSpPr>
            <a:xfrm>
              <a:off x="2943836" y="4268886"/>
              <a:ext cx="60717" cy="122559"/>
              <a:chOff x="2943836" y="4268886"/>
              <a:chExt cx="60717" cy="122559"/>
            </a:xfrm>
          </p:grpSpPr>
          <p:sp>
            <p:nvSpPr>
              <p:cNvPr id="4621" name="Google Shape;4621;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2" name="Google Shape;4622;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23" name="Google Shape;4623;p78"/>
          <p:cNvGrpSpPr/>
          <p:nvPr/>
        </p:nvGrpSpPr>
        <p:grpSpPr>
          <a:xfrm>
            <a:off x="3409981" y="1290142"/>
            <a:ext cx="1675870" cy="758251"/>
            <a:chOff x="3530532" y="1496185"/>
            <a:chExt cx="1562000" cy="706730"/>
          </a:xfrm>
        </p:grpSpPr>
        <p:cxnSp>
          <p:nvCxnSpPr>
            <p:cNvPr id="4624" name="Google Shape;4624;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25" name="Google Shape;4625;p78"/>
            <p:cNvGrpSpPr/>
            <p:nvPr/>
          </p:nvGrpSpPr>
          <p:grpSpPr>
            <a:xfrm>
              <a:off x="3530532" y="1496185"/>
              <a:ext cx="323430" cy="463587"/>
              <a:chOff x="3530532" y="1496185"/>
              <a:chExt cx="323430" cy="463587"/>
            </a:xfrm>
          </p:grpSpPr>
          <p:grpSp>
            <p:nvGrpSpPr>
              <p:cNvPr id="4626" name="Google Shape;4626;p78"/>
              <p:cNvGrpSpPr/>
              <p:nvPr/>
            </p:nvGrpSpPr>
            <p:grpSpPr>
              <a:xfrm>
                <a:off x="3567462" y="1496185"/>
                <a:ext cx="286500" cy="361376"/>
                <a:chOff x="3567462" y="1496185"/>
                <a:chExt cx="286500" cy="361376"/>
              </a:xfrm>
            </p:grpSpPr>
            <p:cxnSp>
              <p:nvCxnSpPr>
                <p:cNvPr id="4627" name="Google Shape;4627;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28" name="Google Shape;4628;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9" name="Google Shape;4629;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8"/>
            <p:cNvGrpSpPr/>
            <p:nvPr/>
          </p:nvGrpSpPr>
          <p:grpSpPr>
            <a:xfrm>
              <a:off x="3891569" y="1779209"/>
              <a:ext cx="323945" cy="423706"/>
              <a:chOff x="3891569" y="1779209"/>
              <a:chExt cx="323945" cy="423706"/>
            </a:xfrm>
          </p:grpSpPr>
          <p:grpSp>
            <p:nvGrpSpPr>
              <p:cNvPr id="4631" name="Google Shape;4631;p78"/>
              <p:cNvGrpSpPr/>
              <p:nvPr/>
            </p:nvGrpSpPr>
            <p:grpSpPr>
              <a:xfrm>
                <a:off x="3929014" y="1881638"/>
                <a:ext cx="286500" cy="321278"/>
                <a:chOff x="3929014" y="1881638"/>
                <a:chExt cx="286500" cy="321278"/>
              </a:xfrm>
            </p:grpSpPr>
            <p:cxnSp>
              <p:nvCxnSpPr>
                <p:cNvPr id="4632" name="Google Shape;4632;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33" name="Google Shape;4633;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4" name="Google Shape;4634;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8"/>
            <p:cNvGrpSpPr/>
            <p:nvPr/>
          </p:nvGrpSpPr>
          <p:grpSpPr>
            <a:xfrm>
              <a:off x="4252606" y="1496185"/>
              <a:ext cx="324721" cy="463587"/>
              <a:chOff x="4252606" y="1496185"/>
              <a:chExt cx="324721" cy="463587"/>
            </a:xfrm>
          </p:grpSpPr>
          <p:grpSp>
            <p:nvGrpSpPr>
              <p:cNvPr id="4636" name="Google Shape;4636;p78"/>
              <p:cNvGrpSpPr/>
              <p:nvPr/>
            </p:nvGrpSpPr>
            <p:grpSpPr>
              <a:xfrm>
                <a:off x="4290828" y="1496185"/>
                <a:ext cx="286500" cy="361376"/>
                <a:chOff x="4290828" y="1496185"/>
                <a:chExt cx="286500" cy="361376"/>
              </a:xfrm>
            </p:grpSpPr>
            <p:cxnSp>
              <p:nvCxnSpPr>
                <p:cNvPr id="4637" name="Google Shape;4637;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38" name="Google Shape;4638;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9" name="Google Shape;4639;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8"/>
            <p:cNvGrpSpPr/>
            <p:nvPr/>
          </p:nvGrpSpPr>
          <p:grpSpPr>
            <a:xfrm>
              <a:off x="4613643" y="1763716"/>
              <a:ext cx="325308" cy="439200"/>
              <a:chOff x="4613643" y="1763716"/>
              <a:chExt cx="325308" cy="439200"/>
            </a:xfrm>
          </p:grpSpPr>
          <p:grpSp>
            <p:nvGrpSpPr>
              <p:cNvPr id="4641" name="Google Shape;4641;p78"/>
              <p:cNvGrpSpPr/>
              <p:nvPr/>
            </p:nvGrpSpPr>
            <p:grpSpPr>
              <a:xfrm>
                <a:off x="4652451" y="1879538"/>
                <a:ext cx="286500" cy="323378"/>
                <a:chOff x="4652451" y="1879538"/>
                <a:chExt cx="286500" cy="323378"/>
              </a:xfrm>
            </p:grpSpPr>
            <p:cxnSp>
              <p:nvCxnSpPr>
                <p:cNvPr id="4642" name="Google Shape;4642;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43" name="Google Shape;4643;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5" name="Google Shape;4645;p78"/>
          <p:cNvGrpSpPr/>
          <p:nvPr/>
        </p:nvGrpSpPr>
        <p:grpSpPr>
          <a:xfrm>
            <a:off x="3421841" y="2143768"/>
            <a:ext cx="1652173" cy="391517"/>
            <a:chOff x="3512551" y="2358270"/>
            <a:chExt cx="1597383" cy="378533"/>
          </a:xfrm>
        </p:grpSpPr>
        <p:cxnSp>
          <p:nvCxnSpPr>
            <p:cNvPr id="4646" name="Google Shape;4646;p78"/>
            <p:cNvCxnSpPr>
              <a:stCxn id="4647" idx="6"/>
              <a:endCxn id="464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49" name="Google Shape;4649;p78"/>
            <p:cNvGrpSpPr/>
            <p:nvPr/>
          </p:nvGrpSpPr>
          <p:grpSpPr>
            <a:xfrm>
              <a:off x="3512551" y="2358270"/>
              <a:ext cx="225647" cy="307714"/>
              <a:chOff x="2182679" y="2004714"/>
              <a:chExt cx="792300" cy="1080458"/>
            </a:xfrm>
          </p:grpSpPr>
          <p:cxnSp>
            <p:nvCxnSpPr>
              <p:cNvPr id="4650" name="Google Shape;4650;p78"/>
              <p:cNvCxnSpPr>
                <a:stCxn id="465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47" name="Google Shape;4647;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78"/>
            <p:cNvGrpSpPr/>
            <p:nvPr/>
          </p:nvGrpSpPr>
          <p:grpSpPr>
            <a:xfrm>
              <a:off x="3969644" y="2440153"/>
              <a:ext cx="225853" cy="296651"/>
              <a:chOff x="3775710" y="1729289"/>
              <a:chExt cx="136500" cy="179289"/>
            </a:xfrm>
          </p:grpSpPr>
          <p:cxnSp>
            <p:nvCxnSpPr>
              <p:cNvPr id="4653" name="Google Shape;4653;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54" name="Google Shape;4654;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8"/>
            <p:cNvGrpSpPr/>
            <p:nvPr/>
          </p:nvGrpSpPr>
          <p:grpSpPr>
            <a:xfrm>
              <a:off x="4427051" y="2358270"/>
              <a:ext cx="225647" cy="307714"/>
              <a:chOff x="5393704" y="2004714"/>
              <a:chExt cx="792300" cy="1080458"/>
            </a:xfrm>
          </p:grpSpPr>
          <p:cxnSp>
            <p:nvCxnSpPr>
              <p:cNvPr id="4657" name="Google Shape;4657;p78"/>
              <p:cNvCxnSpPr>
                <a:stCxn id="465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59" name="Google Shape;4659;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78"/>
            <p:cNvGrpSpPr/>
            <p:nvPr/>
          </p:nvGrpSpPr>
          <p:grpSpPr>
            <a:xfrm>
              <a:off x="4884287" y="2440252"/>
              <a:ext cx="225647" cy="296532"/>
              <a:chOff x="6999166" y="2292572"/>
              <a:chExt cx="792300" cy="1041192"/>
            </a:xfrm>
          </p:grpSpPr>
          <p:cxnSp>
            <p:nvCxnSpPr>
              <p:cNvPr id="4661" name="Google Shape;4661;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48" name="Google Shape;4648;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3" name="Google Shape;4663;p78"/>
          <p:cNvGrpSpPr/>
          <p:nvPr/>
        </p:nvGrpSpPr>
        <p:grpSpPr>
          <a:xfrm>
            <a:off x="6842649" y="979967"/>
            <a:ext cx="1581844" cy="732818"/>
            <a:chOff x="634175" y="2986275"/>
            <a:chExt cx="3147949" cy="1458344"/>
          </a:xfrm>
        </p:grpSpPr>
        <p:cxnSp>
          <p:nvCxnSpPr>
            <p:cNvPr id="4664" name="Google Shape;4664;p78"/>
            <p:cNvCxnSpPr>
              <a:stCxn id="4665" idx="4"/>
              <a:endCxn id="466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67" name="Google Shape;4667;p78"/>
            <p:cNvCxnSpPr>
              <a:stCxn id="4666" idx="0"/>
              <a:endCxn id="466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69" name="Google Shape;4669;p78"/>
            <p:cNvCxnSpPr>
              <a:stCxn id="4668" idx="4"/>
              <a:endCxn id="467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71" name="Google Shape;4671;p78"/>
            <p:cNvCxnSpPr>
              <a:stCxn id="4670" idx="0"/>
              <a:endCxn id="467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72" name="Google Shape;4672;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68" name="Google Shape;4668;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65" name="Google Shape;4665;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0" name="Google Shape;4670;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66" name="Google Shape;4666;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73" name="Google Shape;4673;p78"/>
          <p:cNvGrpSpPr/>
          <p:nvPr/>
        </p:nvGrpSpPr>
        <p:grpSpPr>
          <a:xfrm>
            <a:off x="3410364" y="2674277"/>
            <a:ext cx="1675128" cy="313674"/>
            <a:chOff x="998425" y="1182125"/>
            <a:chExt cx="1065400" cy="199500"/>
          </a:xfrm>
        </p:grpSpPr>
        <p:sp>
          <p:nvSpPr>
            <p:cNvPr id="4674" name="Google Shape;4674;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78"/>
          <p:cNvGrpSpPr/>
          <p:nvPr/>
        </p:nvGrpSpPr>
        <p:grpSpPr>
          <a:xfrm>
            <a:off x="3410363" y="3630244"/>
            <a:ext cx="1675129" cy="525345"/>
            <a:chOff x="5194708" y="3484366"/>
            <a:chExt cx="3148148" cy="987304"/>
          </a:xfrm>
        </p:grpSpPr>
        <p:grpSp>
          <p:nvGrpSpPr>
            <p:cNvPr id="4680" name="Google Shape;4680;p78"/>
            <p:cNvGrpSpPr/>
            <p:nvPr/>
          </p:nvGrpSpPr>
          <p:grpSpPr>
            <a:xfrm>
              <a:off x="7531521" y="3484366"/>
              <a:ext cx="811335" cy="987304"/>
              <a:chOff x="3379425" y="1617275"/>
              <a:chExt cx="1090650" cy="1327200"/>
            </a:xfrm>
          </p:grpSpPr>
          <p:sp>
            <p:nvSpPr>
              <p:cNvPr id="4681" name="Google Shape;4681;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78"/>
            <p:cNvGrpSpPr/>
            <p:nvPr/>
          </p:nvGrpSpPr>
          <p:grpSpPr>
            <a:xfrm>
              <a:off x="6752546" y="3484366"/>
              <a:ext cx="811428" cy="987304"/>
              <a:chOff x="2332275" y="1617275"/>
              <a:chExt cx="1090775" cy="1327200"/>
            </a:xfrm>
          </p:grpSpPr>
          <p:sp>
            <p:nvSpPr>
              <p:cNvPr id="4685" name="Google Shape;4685;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78"/>
            <p:cNvGrpSpPr/>
            <p:nvPr/>
          </p:nvGrpSpPr>
          <p:grpSpPr>
            <a:xfrm>
              <a:off x="5973664" y="3484366"/>
              <a:ext cx="811335" cy="987304"/>
              <a:chOff x="1285250" y="1617275"/>
              <a:chExt cx="1090650" cy="1327200"/>
            </a:xfrm>
          </p:grpSpPr>
          <p:sp>
            <p:nvSpPr>
              <p:cNvPr id="4689" name="Google Shape;4689;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8"/>
            <p:cNvGrpSpPr/>
            <p:nvPr/>
          </p:nvGrpSpPr>
          <p:grpSpPr>
            <a:xfrm>
              <a:off x="5194708" y="3484366"/>
              <a:ext cx="811409" cy="987304"/>
              <a:chOff x="238125" y="1617275"/>
              <a:chExt cx="1090750" cy="1327200"/>
            </a:xfrm>
          </p:grpSpPr>
          <p:sp>
            <p:nvSpPr>
              <p:cNvPr id="4693" name="Google Shape;4693;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6" name="Google Shape;4696;p78"/>
          <p:cNvGrpSpPr/>
          <p:nvPr/>
        </p:nvGrpSpPr>
        <p:grpSpPr>
          <a:xfrm>
            <a:off x="6844048" y="2276133"/>
            <a:ext cx="1579046" cy="522230"/>
            <a:chOff x="6853641" y="2534077"/>
            <a:chExt cx="1515545" cy="501229"/>
          </a:xfrm>
        </p:grpSpPr>
        <p:grpSp>
          <p:nvGrpSpPr>
            <p:cNvPr id="4697" name="Google Shape;4697;p78"/>
            <p:cNvGrpSpPr/>
            <p:nvPr/>
          </p:nvGrpSpPr>
          <p:grpSpPr>
            <a:xfrm>
              <a:off x="6853641" y="2618923"/>
              <a:ext cx="1515545" cy="324556"/>
              <a:chOff x="6853641" y="2618923"/>
              <a:chExt cx="1515545" cy="324556"/>
            </a:xfrm>
          </p:grpSpPr>
          <p:sp>
            <p:nvSpPr>
              <p:cNvPr id="4698" name="Google Shape;4698;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8"/>
          <p:cNvGrpSpPr/>
          <p:nvPr/>
        </p:nvGrpSpPr>
        <p:grpSpPr>
          <a:xfrm>
            <a:off x="3438940" y="3151173"/>
            <a:ext cx="1617976" cy="346616"/>
            <a:chOff x="1808063" y="4294338"/>
            <a:chExt cx="3370782" cy="721817"/>
          </a:xfrm>
        </p:grpSpPr>
        <p:sp>
          <p:nvSpPr>
            <p:cNvPr id="4709" name="Google Shape;4709;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8"/>
          <p:cNvGrpSpPr/>
          <p:nvPr/>
        </p:nvGrpSpPr>
        <p:grpSpPr>
          <a:xfrm>
            <a:off x="5264936" y="3817923"/>
            <a:ext cx="1417067" cy="350605"/>
            <a:chOff x="4234950" y="2101012"/>
            <a:chExt cx="4219974" cy="1044090"/>
          </a:xfrm>
        </p:grpSpPr>
        <p:sp>
          <p:nvSpPr>
            <p:cNvPr id="4720" name="Google Shape;4720;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78"/>
          <p:cNvGrpSpPr/>
          <p:nvPr/>
        </p:nvGrpSpPr>
        <p:grpSpPr>
          <a:xfrm>
            <a:off x="6840408" y="1808681"/>
            <a:ext cx="1586327" cy="371557"/>
            <a:chOff x="1247650" y="2075423"/>
            <a:chExt cx="6648477" cy="1557238"/>
          </a:xfrm>
        </p:grpSpPr>
        <p:sp>
          <p:nvSpPr>
            <p:cNvPr id="4737" name="Google Shape;4737;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8"/>
          <p:cNvGrpSpPr/>
          <p:nvPr/>
        </p:nvGrpSpPr>
        <p:grpSpPr>
          <a:xfrm>
            <a:off x="5271678" y="961870"/>
            <a:ext cx="1415601" cy="1648533"/>
            <a:chOff x="1839112" y="2209163"/>
            <a:chExt cx="1918159" cy="2233784"/>
          </a:xfrm>
        </p:grpSpPr>
        <p:sp>
          <p:nvSpPr>
            <p:cNvPr id="4744" name="Google Shape;4744;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7" name="Google Shape;4747;p78"/>
            <p:cNvCxnSpPr>
              <a:stCxn id="4744" idx="6"/>
              <a:endCxn id="474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48" name="Google Shape;4748;p78"/>
            <p:cNvCxnSpPr>
              <a:stCxn id="4745" idx="4"/>
              <a:endCxn id="474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50" name="Google Shape;4750;p78"/>
            <p:cNvCxnSpPr>
              <a:stCxn id="4749" idx="6"/>
              <a:endCxn id="474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1" name="Google Shape;4751;p78"/>
            <p:cNvCxnSpPr>
              <a:stCxn id="4746" idx="4"/>
              <a:endCxn id="475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49" name="Google Shape;4749;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4" name="Google Shape;4754;p78"/>
            <p:cNvCxnSpPr>
              <a:endCxn id="475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55" name="Google Shape;4755;p78"/>
          <p:cNvGrpSpPr/>
          <p:nvPr/>
        </p:nvGrpSpPr>
        <p:grpSpPr>
          <a:xfrm>
            <a:off x="3428944" y="979954"/>
            <a:ext cx="1637968" cy="154942"/>
            <a:chOff x="238125" y="2506075"/>
            <a:chExt cx="7115411" cy="673075"/>
          </a:xfrm>
        </p:grpSpPr>
        <p:sp>
          <p:nvSpPr>
            <p:cNvPr id="4756" name="Google Shape;4756;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78"/>
          <p:cNvGrpSpPr/>
          <p:nvPr/>
        </p:nvGrpSpPr>
        <p:grpSpPr>
          <a:xfrm>
            <a:off x="1969680" y="1294672"/>
            <a:ext cx="1262932" cy="785408"/>
            <a:chOff x="548861" y="389676"/>
            <a:chExt cx="3843371" cy="2390163"/>
          </a:xfrm>
        </p:grpSpPr>
        <p:cxnSp>
          <p:nvCxnSpPr>
            <p:cNvPr id="4762" name="Google Shape;4762;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63" name="Google Shape;4763;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64" name="Google Shape;4764;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65" name="Google Shape;4765;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66" name="Google Shape;4766;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67" name="Google Shape;4767;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8" name="Google Shape;4768;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69" name="Google Shape;4769;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8"/>
          <p:cNvGrpSpPr/>
          <p:nvPr/>
        </p:nvGrpSpPr>
        <p:grpSpPr>
          <a:xfrm>
            <a:off x="757812" y="2401550"/>
            <a:ext cx="1412054" cy="633562"/>
            <a:chOff x="1187400" y="2529299"/>
            <a:chExt cx="6769193" cy="2241903"/>
          </a:xfrm>
        </p:grpSpPr>
        <p:sp>
          <p:nvSpPr>
            <p:cNvPr id="4776" name="Google Shape;4776;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77" name="Google Shape;4777;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78" name="Google Shape;4778;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79" name="Google Shape;4779;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0" name="Google Shape;4780;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1" name="Google Shape;4781;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2" name="Google Shape;4782;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83" name="Google Shape;4783;p78"/>
            <p:cNvCxnSpPr>
              <a:stCxn id="4776" idx="2"/>
              <a:endCxn id="477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84" name="Google Shape;4784;p78"/>
            <p:cNvCxnSpPr>
              <a:stCxn id="4778" idx="0"/>
              <a:endCxn id="477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85" name="Google Shape;4785;p78"/>
            <p:cNvCxnSpPr>
              <a:stCxn id="4778" idx="2"/>
              <a:endCxn id="478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86" name="Google Shape;4786;p78"/>
            <p:cNvCxnSpPr>
              <a:stCxn id="4779" idx="0"/>
              <a:endCxn id="477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87" name="Google Shape;4787;p78"/>
            <p:cNvCxnSpPr>
              <a:stCxn id="4777" idx="2"/>
              <a:endCxn id="478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88" name="Google Shape;4788;p78"/>
            <p:cNvCxnSpPr>
              <a:stCxn id="4781" idx="0"/>
              <a:endCxn id="477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89" name="Google Shape;4789;p78"/>
          <p:cNvGrpSpPr/>
          <p:nvPr/>
        </p:nvGrpSpPr>
        <p:grpSpPr>
          <a:xfrm>
            <a:off x="6844058" y="2894258"/>
            <a:ext cx="1579035" cy="540873"/>
            <a:chOff x="6895650" y="3126697"/>
            <a:chExt cx="1436662" cy="492105"/>
          </a:xfrm>
        </p:grpSpPr>
        <p:sp>
          <p:nvSpPr>
            <p:cNvPr id="4790" name="Google Shape;4790;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5" name="Google Shape;4795;p78"/>
            <p:cNvGrpSpPr/>
            <p:nvPr/>
          </p:nvGrpSpPr>
          <p:grpSpPr>
            <a:xfrm>
              <a:off x="6995957" y="3335810"/>
              <a:ext cx="1230393" cy="71754"/>
              <a:chOff x="6995957" y="3287964"/>
              <a:chExt cx="1230393" cy="71754"/>
            </a:xfrm>
          </p:grpSpPr>
          <p:sp>
            <p:nvSpPr>
              <p:cNvPr id="4796" name="Google Shape;4796;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1" name="Google Shape;4801;p78"/>
          <p:cNvGrpSpPr/>
          <p:nvPr/>
        </p:nvGrpSpPr>
        <p:grpSpPr>
          <a:xfrm>
            <a:off x="6842640" y="3531021"/>
            <a:ext cx="1581862" cy="650625"/>
            <a:chOff x="6777990" y="3710194"/>
            <a:chExt cx="1646915" cy="677382"/>
          </a:xfrm>
        </p:grpSpPr>
        <p:grpSp>
          <p:nvGrpSpPr>
            <p:cNvPr id="4802" name="Google Shape;4802;p78"/>
            <p:cNvGrpSpPr/>
            <p:nvPr/>
          </p:nvGrpSpPr>
          <p:grpSpPr>
            <a:xfrm>
              <a:off x="6777990" y="3874492"/>
              <a:ext cx="411129" cy="513083"/>
              <a:chOff x="6777990" y="3874492"/>
              <a:chExt cx="411129" cy="513083"/>
            </a:xfrm>
          </p:grpSpPr>
          <p:cxnSp>
            <p:nvCxnSpPr>
              <p:cNvPr id="4803" name="Google Shape;4803;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04" name="Google Shape;4804;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78"/>
            <p:cNvGrpSpPr/>
            <p:nvPr/>
          </p:nvGrpSpPr>
          <p:grpSpPr>
            <a:xfrm>
              <a:off x="7188425" y="3710194"/>
              <a:ext cx="411123" cy="520535"/>
              <a:chOff x="7188425" y="3710194"/>
              <a:chExt cx="411123" cy="520535"/>
            </a:xfrm>
          </p:grpSpPr>
          <p:cxnSp>
            <p:nvCxnSpPr>
              <p:cNvPr id="4806" name="Google Shape;4806;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07" name="Google Shape;4807;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78"/>
            <p:cNvGrpSpPr/>
            <p:nvPr/>
          </p:nvGrpSpPr>
          <p:grpSpPr>
            <a:xfrm>
              <a:off x="7603341" y="3874492"/>
              <a:ext cx="411474" cy="513083"/>
              <a:chOff x="7603341" y="3874492"/>
              <a:chExt cx="411474" cy="513083"/>
            </a:xfrm>
          </p:grpSpPr>
          <p:cxnSp>
            <p:nvCxnSpPr>
              <p:cNvPr id="4809" name="Google Shape;4809;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0" name="Google Shape;4810;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78"/>
            <p:cNvGrpSpPr/>
            <p:nvPr/>
          </p:nvGrpSpPr>
          <p:grpSpPr>
            <a:xfrm>
              <a:off x="8013776" y="3722847"/>
              <a:ext cx="411129" cy="507881"/>
              <a:chOff x="8013776" y="3722847"/>
              <a:chExt cx="411129" cy="507881"/>
            </a:xfrm>
          </p:grpSpPr>
          <p:cxnSp>
            <p:nvCxnSpPr>
              <p:cNvPr id="4812" name="Google Shape;4812;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13" name="Google Shape;4813;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4" name="Google Shape;4814;p78"/>
          <p:cNvGrpSpPr/>
          <p:nvPr/>
        </p:nvGrpSpPr>
        <p:grpSpPr>
          <a:xfrm>
            <a:off x="5262155" y="2703861"/>
            <a:ext cx="1421889" cy="1020603"/>
            <a:chOff x="5190863" y="2824811"/>
            <a:chExt cx="1544860" cy="1108869"/>
          </a:xfrm>
        </p:grpSpPr>
        <p:grpSp>
          <p:nvGrpSpPr>
            <p:cNvPr id="4815" name="Google Shape;4815;p78"/>
            <p:cNvGrpSpPr/>
            <p:nvPr/>
          </p:nvGrpSpPr>
          <p:grpSpPr>
            <a:xfrm>
              <a:off x="5938695" y="3176919"/>
              <a:ext cx="685761" cy="404739"/>
              <a:chOff x="5938695" y="3176919"/>
              <a:chExt cx="685761" cy="404739"/>
            </a:xfrm>
          </p:grpSpPr>
          <p:grpSp>
            <p:nvGrpSpPr>
              <p:cNvPr id="4816" name="Google Shape;4816;p78"/>
              <p:cNvGrpSpPr/>
              <p:nvPr/>
            </p:nvGrpSpPr>
            <p:grpSpPr>
              <a:xfrm>
                <a:off x="5938695" y="3176919"/>
                <a:ext cx="685761" cy="404739"/>
                <a:chOff x="5938695" y="3176919"/>
                <a:chExt cx="685761" cy="404739"/>
              </a:xfrm>
            </p:grpSpPr>
            <p:sp>
              <p:nvSpPr>
                <p:cNvPr id="4817" name="Google Shape;4817;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9" name="Google Shape;4819;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8"/>
            <p:cNvGrpSpPr/>
            <p:nvPr/>
          </p:nvGrpSpPr>
          <p:grpSpPr>
            <a:xfrm>
              <a:off x="5305233" y="3176835"/>
              <a:ext cx="685971" cy="404655"/>
              <a:chOff x="5305233" y="3176835"/>
              <a:chExt cx="685971" cy="404655"/>
            </a:xfrm>
          </p:grpSpPr>
          <p:grpSp>
            <p:nvGrpSpPr>
              <p:cNvPr id="4821" name="Google Shape;4821;p78"/>
              <p:cNvGrpSpPr/>
              <p:nvPr/>
            </p:nvGrpSpPr>
            <p:grpSpPr>
              <a:xfrm>
                <a:off x="5305233" y="3176835"/>
                <a:ext cx="685971" cy="404655"/>
                <a:chOff x="5305233" y="3176835"/>
                <a:chExt cx="685971" cy="404655"/>
              </a:xfrm>
            </p:grpSpPr>
            <p:sp>
              <p:nvSpPr>
                <p:cNvPr id="4822" name="Google Shape;4822;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4" name="Google Shape;4824;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5" name="Google Shape;4825;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6" name="Google Shape;4826;p78"/>
            <p:cNvGrpSpPr/>
            <p:nvPr/>
          </p:nvGrpSpPr>
          <p:grpSpPr>
            <a:xfrm>
              <a:off x="5657361" y="2824811"/>
              <a:ext cx="1078361" cy="404655"/>
              <a:chOff x="5657361" y="2824811"/>
              <a:chExt cx="1078361" cy="404655"/>
            </a:xfrm>
          </p:grpSpPr>
          <p:grpSp>
            <p:nvGrpSpPr>
              <p:cNvPr id="4827" name="Google Shape;4827;p78"/>
              <p:cNvGrpSpPr/>
              <p:nvPr/>
            </p:nvGrpSpPr>
            <p:grpSpPr>
              <a:xfrm>
                <a:off x="5657361" y="2824811"/>
                <a:ext cx="1078361" cy="404655"/>
                <a:chOff x="5657361" y="2824811"/>
                <a:chExt cx="1078361" cy="404655"/>
              </a:xfrm>
            </p:grpSpPr>
            <p:grpSp>
              <p:nvGrpSpPr>
                <p:cNvPr id="4828" name="Google Shape;4828;p78"/>
                <p:cNvGrpSpPr/>
                <p:nvPr/>
              </p:nvGrpSpPr>
              <p:grpSpPr>
                <a:xfrm>
                  <a:off x="5938485" y="2824811"/>
                  <a:ext cx="797237" cy="404655"/>
                  <a:chOff x="5938485" y="2824811"/>
                  <a:chExt cx="797237" cy="404655"/>
                </a:xfrm>
              </p:grpSpPr>
              <p:sp>
                <p:nvSpPr>
                  <p:cNvPr id="4829" name="Google Shape;4829;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2" name="Google Shape;4832;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78"/>
            <p:cNvGrpSpPr/>
            <p:nvPr/>
          </p:nvGrpSpPr>
          <p:grpSpPr>
            <a:xfrm>
              <a:off x="5190863" y="3528942"/>
              <a:ext cx="1078026" cy="404739"/>
              <a:chOff x="5190863" y="3528942"/>
              <a:chExt cx="1078026" cy="404739"/>
            </a:xfrm>
          </p:grpSpPr>
          <p:sp>
            <p:nvSpPr>
              <p:cNvPr id="4834" name="Google Shape;4834;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78"/>
              <p:cNvGrpSpPr/>
              <p:nvPr/>
            </p:nvGrpSpPr>
            <p:grpSpPr>
              <a:xfrm>
                <a:off x="5190863" y="3528942"/>
                <a:ext cx="1078026" cy="404739"/>
                <a:chOff x="5190863" y="3528942"/>
                <a:chExt cx="1078026" cy="404739"/>
              </a:xfrm>
            </p:grpSpPr>
            <p:sp>
              <p:nvSpPr>
                <p:cNvPr id="4836" name="Google Shape;4836;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8" name="Google Shape;4838;p78"/>
          <p:cNvGrpSpPr/>
          <p:nvPr/>
        </p:nvGrpSpPr>
        <p:grpSpPr>
          <a:xfrm>
            <a:off x="728162" y="1268329"/>
            <a:ext cx="1086719" cy="879487"/>
            <a:chOff x="803162" y="1474292"/>
            <a:chExt cx="1086719" cy="879487"/>
          </a:xfrm>
        </p:grpSpPr>
        <p:grpSp>
          <p:nvGrpSpPr>
            <p:cNvPr id="4839" name="Google Shape;4839;p78"/>
            <p:cNvGrpSpPr/>
            <p:nvPr/>
          </p:nvGrpSpPr>
          <p:grpSpPr>
            <a:xfrm>
              <a:off x="803162" y="1625948"/>
              <a:ext cx="445856" cy="576579"/>
              <a:chOff x="803162" y="1625948"/>
              <a:chExt cx="445856" cy="576579"/>
            </a:xfrm>
          </p:grpSpPr>
          <p:sp>
            <p:nvSpPr>
              <p:cNvPr id="4840" name="Google Shape;4840;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78"/>
              <p:cNvGrpSpPr/>
              <p:nvPr/>
            </p:nvGrpSpPr>
            <p:grpSpPr>
              <a:xfrm>
                <a:off x="1056023" y="1625948"/>
                <a:ext cx="192995" cy="576579"/>
                <a:chOff x="1056023" y="1625948"/>
                <a:chExt cx="192995" cy="576579"/>
              </a:xfrm>
            </p:grpSpPr>
            <p:sp>
              <p:nvSpPr>
                <p:cNvPr id="4842" name="Google Shape;4842;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7" name="Google Shape;4847;p78"/>
            <p:cNvGrpSpPr/>
            <p:nvPr/>
          </p:nvGrpSpPr>
          <p:grpSpPr>
            <a:xfrm>
              <a:off x="1371406" y="1474292"/>
              <a:ext cx="518475" cy="879487"/>
              <a:chOff x="1398231" y="1474292"/>
              <a:chExt cx="518475" cy="879487"/>
            </a:xfrm>
          </p:grpSpPr>
          <p:grpSp>
            <p:nvGrpSpPr>
              <p:cNvPr id="4848" name="Google Shape;4848;p78"/>
              <p:cNvGrpSpPr/>
              <p:nvPr/>
            </p:nvGrpSpPr>
            <p:grpSpPr>
              <a:xfrm>
                <a:off x="1398231" y="1474292"/>
                <a:ext cx="518475" cy="341643"/>
                <a:chOff x="1398231" y="1474292"/>
                <a:chExt cx="518475" cy="341643"/>
              </a:xfrm>
            </p:grpSpPr>
            <p:sp>
              <p:nvSpPr>
                <p:cNvPr id="4849" name="Google Shape;4849;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78"/>
                <p:cNvGrpSpPr/>
                <p:nvPr/>
              </p:nvGrpSpPr>
              <p:grpSpPr>
                <a:xfrm>
                  <a:off x="1616453" y="1474292"/>
                  <a:ext cx="300253" cy="341643"/>
                  <a:chOff x="1616453" y="1475379"/>
                  <a:chExt cx="300253" cy="341643"/>
                </a:xfrm>
              </p:grpSpPr>
              <p:sp>
                <p:nvSpPr>
                  <p:cNvPr id="4851" name="Google Shape;4851;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78"/>
                  <p:cNvGrpSpPr/>
                  <p:nvPr/>
                </p:nvGrpSpPr>
                <p:grpSpPr>
                  <a:xfrm>
                    <a:off x="1839639" y="1475379"/>
                    <a:ext cx="77067" cy="341643"/>
                    <a:chOff x="1839639" y="1475379"/>
                    <a:chExt cx="77067" cy="341643"/>
                  </a:xfrm>
                </p:grpSpPr>
                <p:sp>
                  <p:nvSpPr>
                    <p:cNvPr id="4859" name="Google Shape;4859;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1" name="Google Shape;4861;p78"/>
              <p:cNvGrpSpPr/>
              <p:nvPr/>
            </p:nvGrpSpPr>
            <p:grpSpPr>
              <a:xfrm>
                <a:off x="1398451" y="2012951"/>
                <a:ext cx="518255" cy="340828"/>
                <a:chOff x="1398451" y="2012951"/>
                <a:chExt cx="518255" cy="340828"/>
              </a:xfrm>
            </p:grpSpPr>
            <p:sp>
              <p:nvSpPr>
                <p:cNvPr id="4862" name="Google Shape;4862;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3" name="Google Shape;4863;p78"/>
                <p:cNvGrpSpPr/>
                <p:nvPr/>
              </p:nvGrpSpPr>
              <p:grpSpPr>
                <a:xfrm>
                  <a:off x="1616453" y="2012951"/>
                  <a:ext cx="300253" cy="340828"/>
                  <a:chOff x="1616453" y="2013538"/>
                  <a:chExt cx="300253" cy="340828"/>
                </a:xfrm>
              </p:grpSpPr>
              <p:sp>
                <p:nvSpPr>
                  <p:cNvPr id="4864" name="Google Shape;4864;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1" name="Google Shape;4871;p78"/>
                  <p:cNvGrpSpPr/>
                  <p:nvPr/>
                </p:nvGrpSpPr>
                <p:grpSpPr>
                  <a:xfrm>
                    <a:off x="1839639" y="2013538"/>
                    <a:ext cx="77067" cy="340828"/>
                    <a:chOff x="1839639" y="2013538"/>
                    <a:chExt cx="77067" cy="340828"/>
                  </a:xfrm>
                </p:grpSpPr>
                <p:sp>
                  <p:nvSpPr>
                    <p:cNvPr id="4872" name="Google Shape;4872;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74" name="Google Shape;4874;p78"/>
          <p:cNvGrpSpPr/>
          <p:nvPr/>
        </p:nvGrpSpPr>
        <p:grpSpPr>
          <a:xfrm>
            <a:off x="724986" y="3399516"/>
            <a:ext cx="1368681" cy="682918"/>
            <a:chOff x="724986" y="3605478"/>
            <a:chExt cx="1368681" cy="682918"/>
          </a:xfrm>
        </p:grpSpPr>
        <p:grpSp>
          <p:nvGrpSpPr>
            <p:cNvPr id="4875" name="Google Shape;4875;p78"/>
            <p:cNvGrpSpPr/>
            <p:nvPr/>
          </p:nvGrpSpPr>
          <p:grpSpPr>
            <a:xfrm>
              <a:off x="1289102" y="3823629"/>
              <a:ext cx="240442" cy="250435"/>
              <a:chOff x="-165066" y="3843615"/>
              <a:chExt cx="221259" cy="230455"/>
            </a:xfrm>
          </p:grpSpPr>
          <p:sp>
            <p:nvSpPr>
              <p:cNvPr id="4876" name="Google Shape;4876;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78"/>
            <p:cNvGrpSpPr/>
            <p:nvPr/>
          </p:nvGrpSpPr>
          <p:grpSpPr>
            <a:xfrm>
              <a:off x="724986" y="3605478"/>
              <a:ext cx="1368681" cy="682918"/>
              <a:chOff x="724986" y="3605478"/>
              <a:chExt cx="1368681" cy="682918"/>
            </a:xfrm>
          </p:grpSpPr>
          <p:grpSp>
            <p:nvGrpSpPr>
              <p:cNvPr id="4897" name="Google Shape;4897;p78"/>
              <p:cNvGrpSpPr/>
              <p:nvPr/>
            </p:nvGrpSpPr>
            <p:grpSpPr>
              <a:xfrm>
                <a:off x="1498221" y="4047614"/>
                <a:ext cx="529172" cy="240783"/>
                <a:chOff x="1498221" y="4047614"/>
                <a:chExt cx="529172" cy="240783"/>
              </a:xfrm>
            </p:grpSpPr>
            <p:grpSp>
              <p:nvGrpSpPr>
                <p:cNvPr id="4898" name="Google Shape;4898;p78"/>
                <p:cNvGrpSpPr/>
                <p:nvPr/>
              </p:nvGrpSpPr>
              <p:grpSpPr>
                <a:xfrm>
                  <a:off x="1826655" y="4224370"/>
                  <a:ext cx="200738" cy="25631"/>
                  <a:chOff x="1826655" y="4224370"/>
                  <a:chExt cx="200738" cy="25631"/>
                </a:xfrm>
              </p:grpSpPr>
              <p:sp>
                <p:nvSpPr>
                  <p:cNvPr id="4899" name="Google Shape;4899;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78"/>
                <p:cNvGrpSpPr/>
                <p:nvPr/>
              </p:nvGrpSpPr>
              <p:grpSpPr>
                <a:xfrm>
                  <a:off x="1498221" y="4047614"/>
                  <a:ext cx="328444" cy="240783"/>
                  <a:chOff x="1498221" y="4047614"/>
                  <a:chExt cx="328444" cy="240783"/>
                </a:xfrm>
              </p:grpSpPr>
              <p:sp>
                <p:nvSpPr>
                  <p:cNvPr id="4902" name="Google Shape;4902;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3" name="Google Shape;4903;p78"/>
                  <p:cNvGrpSpPr/>
                  <p:nvPr/>
                </p:nvGrpSpPr>
                <p:grpSpPr>
                  <a:xfrm>
                    <a:off x="1498221" y="4047614"/>
                    <a:ext cx="150566" cy="190416"/>
                    <a:chOff x="1498221" y="4047614"/>
                    <a:chExt cx="150566" cy="190416"/>
                  </a:xfrm>
                </p:grpSpPr>
                <p:sp>
                  <p:nvSpPr>
                    <p:cNvPr id="4904" name="Google Shape;4904;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06" name="Google Shape;4906;p78"/>
              <p:cNvGrpSpPr/>
              <p:nvPr/>
            </p:nvGrpSpPr>
            <p:grpSpPr>
              <a:xfrm>
                <a:off x="1560718" y="3800594"/>
                <a:ext cx="532948" cy="302090"/>
                <a:chOff x="1560718" y="3800594"/>
                <a:chExt cx="532948" cy="302090"/>
              </a:xfrm>
            </p:grpSpPr>
            <p:grpSp>
              <p:nvGrpSpPr>
                <p:cNvPr id="4907" name="Google Shape;4907;p78"/>
                <p:cNvGrpSpPr/>
                <p:nvPr/>
              </p:nvGrpSpPr>
              <p:grpSpPr>
                <a:xfrm>
                  <a:off x="1912179" y="3827344"/>
                  <a:ext cx="181487" cy="25631"/>
                  <a:chOff x="1912179" y="3827344"/>
                  <a:chExt cx="181487" cy="25631"/>
                </a:xfrm>
              </p:grpSpPr>
              <p:sp>
                <p:nvSpPr>
                  <p:cNvPr id="4908" name="Google Shape;4908;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8"/>
                <p:cNvGrpSpPr/>
                <p:nvPr/>
              </p:nvGrpSpPr>
              <p:grpSpPr>
                <a:xfrm>
                  <a:off x="1912179" y="4044505"/>
                  <a:ext cx="181487" cy="25622"/>
                  <a:chOff x="1912179" y="4044506"/>
                  <a:chExt cx="181487" cy="25622"/>
                </a:xfrm>
              </p:grpSpPr>
              <p:sp>
                <p:nvSpPr>
                  <p:cNvPr id="4911" name="Google Shape;4911;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8"/>
                <p:cNvGrpSpPr/>
                <p:nvPr/>
              </p:nvGrpSpPr>
              <p:grpSpPr>
                <a:xfrm>
                  <a:off x="1560718" y="3800594"/>
                  <a:ext cx="351472" cy="302090"/>
                  <a:chOff x="1560718" y="3800594"/>
                  <a:chExt cx="351472" cy="302090"/>
                </a:xfrm>
              </p:grpSpPr>
              <p:grpSp>
                <p:nvGrpSpPr>
                  <p:cNvPr id="4914" name="Google Shape;4914;p78"/>
                  <p:cNvGrpSpPr/>
                  <p:nvPr/>
                </p:nvGrpSpPr>
                <p:grpSpPr>
                  <a:xfrm>
                    <a:off x="1560718" y="3842857"/>
                    <a:ext cx="173586" cy="217131"/>
                    <a:chOff x="1560718" y="3842857"/>
                    <a:chExt cx="173586" cy="217131"/>
                  </a:xfrm>
                </p:grpSpPr>
                <p:sp>
                  <p:nvSpPr>
                    <p:cNvPr id="4915" name="Google Shape;4915;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8" name="Google Shape;4918;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20" name="Google Shape;4920;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1" name="Google Shape;4921;p78"/>
              <p:cNvGrpSpPr/>
              <p:nvPr/>
            </p:nvGrpSpPr>
            <p:grpSpPr>
              <a:xfrm>
                <a:off x="785350" y="3605478"/>
                <a:ext cx="535311" cy="249245"/>
                <a:chOff x="785350" y="3605478"/>
                <a:chExt cx="535311" cy="249245"/>
              </a:xfrm>
            </p:grpSpPr>
            <p:grpSp>
              <p:nvGrpSpPr>
                <p:cNvPr id="4922" name="Google Shape;4922;p78"/>
                <p:cNvGrpSpPr/>
                <p:nvPr/>
              </p:nvGrpSpPr>
              <p:grpSpPr>
                <a:xfrm>
                  <a:off x="785350" y="3605478"/>
                  <a:ext cx="376191" cy="102736"/>
                  <a:chOff x="785350" y="3605478"/>
                  <a:chExt cx="376191" cy="102736"/>
                </a:xfrm>
              </p:grpSpPr>
              <p:sp>
                <p:nvSpPr>
                  <p:cNvPr id="4923" name="Google Shape;4923;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78"/>
                <p:cNvGrpSpPr/>
                <p:nvPr/>
              </p:nvGrpSpPr>
              <p:grpSpPr>
                <a:xfrm>
                  <a:off x="1161530" y="3655851"/>
                  <a:ext cx="159131" cy="198872"/>
                  <a:chOff x="1161530" y="3655851"/>
                  <a:chExt cx="159131" cy="198872"/>
                </a:xfrm>
              </p:grpSpPr>
              <p:sp>
                <p:nvSpPr>
                  <p:cNvPr id="4927" name="Google Shape;4927;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9" name="Google Shape;4929;p78"/>
              <p:cNvGrpSpPr/>
              <p:nvPr/>
            </p:nvGrpSpPr>
            <p:grpSpPr>
              <a:xfrm>
                <a:off x="785350" y="4047614"/>
                <a:ext cx="535311" cy="240783"/>
                <a:chOff x="785350" y="4047614"/>
                <a:chExt cx="535311" cy="240783"/>
              </a:xfrm>
            </p:grpSpPr>
            <p:grpSp>
              <p:nvGrpSpPr>
                <p:cNvPr id="4930" name="Google Shape;4930;p78"/>
                <p:cNvGrpSpPr/>
                <p:nvPr/>
              </p:nvGrpSpPr>
              <p:grpSpPr>
                <a:xfrm>
                  <a:off x="1161636" y="4047614"/>
                  <a:ext cx="159025" cy="190415"/>
                  <a:chOff x="1161636" y="4047614"/>
                  <a:chExt cx="159025" cy="190415"/>
                </a:xfrm>
              </p:grpSpPr>
              <p:sp>
                <p:nvSpPr>
                  <p:cNvPr id="4931" name="Google Shape;4931;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78"/>
                <p:cNvGrpSpPr/>
                <p:nvPr/>
              </p:nvGrpSpPr>
              <p:grpSpPr>
                <a:xfrm>
                  <a:off x="785350" y="4185661"/>
                  <a:ext cx="376191" cy="102736"/>
                  <a:chOff x="785350" y="4185661"/>
                  <a:chExt cx="376191" cy="102736"/>
                </a:xfrm>
              </p:grpSpPr>
              <p:sp>
                <p:nvSpPr>
                  <p:cNvPr id="4934" name="Google Shape;4934;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7" name="Google Shape;4937;p78"/>
              <p:cNvGrpSpPr/>
              <p:nvPr/>
            </p:nvGrpSpPr>
            <p:grpSpPr>
              <a:xfrm>
                <a:off x="1501054" y="3605478"/>
                <a:ext cx="526340" cy="249240"/>
                <a:chOff x="1501054" y="3605478"/>
                <a:chExt cx="526340" cy="249240"/>
              </a:xfrm>
            </p:grpSpPr>
            <p:grpSp>
              <p:nvGrpSpPr>
                <p:cNvPr id="4938" name="Google Shape;4938;p78"/>
                <p:cNvGrpSpPr/>
                <p:nvPr/>
              </p:nvGrpSpPr>
              <p:grpSpPr>
                <a:xfrm>
                  <a:off x="1834208" y="3643867"/>
                  <a:ext cx="193185" cy="25622"/>
                  <a:chOff x="1834208" y="3643867"/>
                  <a:chExt cx="193185" cy="25622"/>
                </a:xfrm>
              </p:grpSpPr>
              <p:sp>
                <p:nvSpPr>
                  <p:cNvPr id="4939" name="Google Shape;4939;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8"/>
                <p:cNvGrpSpPr/>
                <p:nvPr/>
              </p:nvGrpSpPr>
              <p:grpSpPr>
                <a:xfrm>
                  <a:off x="1501054" y="3605478"/>
                  <a:ext cx="333165" cy="249240"/>
                  <a:chOff x="1501054" y="3605478"/>
                  <a:chExt cx="333165" cy="249240"/>
                </a:xfrm>
              </p:grpSpPr>
              <p:sp>
                <p:nvSpPr>
                  <p:cNvPr id="4942" name="Google Shape;4942;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78"/>
                  <p:cNvGrpSpPr/>
                  <p:nvPr/>
                </p:nvGrpSpPr>
                <p:grpSpPr>
                  <a:xfrm>
                    <a:off x="1501054" y="3655851"/>
                    <a:ext cx="155286" cy="198867"/>
                    <a:chOff x="1501054" y="3655851"/>
                    <a:chExt cx="155286" cy="198867"/>
                  </a:xfrm>
                </p:grpSpPr>
                <p:sp>
                  <p:nvSpPr>
                    <p:cNvPr id="4944" name="Google Shape;4944;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6" name="Google Shape;4946;p78"/>
              <p:cNvGrpSpPr/>
              <p:nvPr/>
            </p:nvGrpSpPr>
            <p:grpSpPr>
              <a:xfrm>
                <a:off x="724986" y="3800594"/>
                <a:ext cx="532950" cy="302090"/>
                <a:chOff x="724986" y="3800594"/>
                <a:chExt cx="532950" cy="302090"/>
              </a:xfrm>
            </p:grpSpPr>
            <p:grpSp>
              <p:nvGrpSpPr>
                <p:cNvPr id="4947" name="Google Shape;4947;p78"/>
                <p:cNvGrpSpPr/>
                <p:nvPr/>
              </p:nvGrpSpPr>
              <p:grpSpPr>
                <a:xfrm>
                  <a:off x="724986" y="4044367"/>
                  <a:ext cx="181314" cy="25626"/>
                  <a:chOff x="724986" y="4044367"/>
                  <a:chExt cx="181314" cy="25626"/>
                </a:xfrm>
              </p:grpSpPr>
              <p:sp>
                <p:nvSpPr>
                  <p:cNvPr id="4948" name="Google Shape;4948;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78"/>
                <p:cNvGrpSpPr/>
                <p:nvPr/>
              </p:nvGrpSpPr>
              <p:grpSpPr>
                <a:xfrm>
                  <a:off x="906290" y="3800594"/>
                  <a:ext cx="351646" cy="302090"/>
                  <a:chOff x="906290" y="3800594"/>
                  <a:chExt cx="351646" cy="302090"/>
                </a:xfrm>
              </p:grpSpPr>
              <p:grpSp>
                <p:nvGrpSpPr>
                  <p:cNvPr id="4951" name="Google Shape;4951;p78"/>
                  <p:cNvGrpSpPr/>
                  <p:nvPr/>
                </p:nvGrpSpPr>
                <p:grpSpPr>
                  <a:xfrm>
                    <a:off x="1084172" y="3842857"/>
                    <a:ext cx="173764" cy="217131"/>
                    <a:chOff x="1084172" y="3842857"/>
                    <a:chExt cx="173764" cy="217131"/>
                  </a:xfrm>
                </p:grpSpPr>
                <p:grpSp>
                  <p:nvGrpSpPr>
                    <p:cNvPr id="4952" name="Google Shape;4952;p78"/>
                    <p:cNvGrpSpPr/>
                    <p:nvPr/>
                  </p:nvGrpSpPr>
                  <p:grpSpPr>
                    <a:xfrm>
                      <a:off x="1156862" y="3936509"/>
                      <a:ext cx="101073" cy="25622"/>
                      <a:chOff x="1156862" y="3936509"/>
                      <a:chExt cx="101073" cy="25622"/>
                    </a:xfrm>
                  </p:grpSpPr>
                  <p:sp>
                    <p:nvSpPr>
                      <p:cNvPr id="4953" name="Google Shape;4953;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5" name="Google Shape;4955;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6" name="Google Shape;4956;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78"/>
                <p:cNvGrpSpPr/>
                <p:nvPr/>
              </p:nvGrpSpPr>
              <p:grpSpPr>
                <a:xfrm>
                  <a:off x="724986" y="3830189"/>
                  <a:ext cx="189533" cy="25626"/>
                  <a:chOff x="724986" y="3830189"/>
                  <a:chExt cx="189533" cy="25626"/>
                </a:xfrm>
              </p:grpSpPr>
              <p:sp>
                <p:nvSpPr>
                  <p:cNvPr id="4959" name="Google Shape;4959;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61" name="Google Shape;4961;p78"/>
          <p:cNvGrpSpPr/>
          <p:nvPr/>
        </p:nvGrpSpPr>
        <p:grpSpPr>
          <a:xfrm>
            <a:off x="2253298" y="2249677"/>
            <a:ext cx="948701" cy="935378"/>
            <a:chOff x="2253298" y="2428317"/>
            <a:chExt cx="948701" cy="935378"/>
          </a:xfrm>
        </p:grpSpPr>
        <p:sp>
          <p:nvSpPr>
            <p:cNvPr id="4962" name="Google Shape;4962;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8" name="Shape 4998"/>
        <p:cNvGrpSpPr/>
        <p:nvPr/>
      </p:nvGrpSpPr>
      <p:grpSpPr>
        <a:xfrm>
          <a:off x="0" y="0"/>
          <a:ext cx="0" cy="0"/>
          <a:chOff x="0" y="0"/>
          <a:chExt cx="0" cy="0"/>
        </a:xfrm>
      </p:grpSpPr>
      <p:grpSp>
        <p:nvGrpSpPr>
          <p:cNvPr id="4999" name="Google Shape;4999;p79"/>
          <p:cNvGrpSpPr/>
          <p:nvPr/>
        </p:nvGrpSpPr>
        <p:grpSpPr>
          <a:xfrm>
            <a:off x="3339744" y="952977"/>
            <a:ext cx="2363393" cy="1017867"/>
            <a:chOff x="3292400" y="1219146"/>
            <a:chExt cx="2615240" cy="1110239"/>
          </a:xfrm>
        </p:grpSpPr>
        <p:sp>
          <p:nvSpPr>
            <p:cNvPr id="5000" name="Google Shape;5000;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01" name="Google Shape;5001;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02" name="Google Shape;5002;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03" name="Google Shape;5003;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04" name="Google Shape;5004;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05" name="Google Shape;5005;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06" name="Google Shape;5006;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07" name="Google Shape;5007;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08" name="Google Shape;5008;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09" name="Google Shape;5009;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10" name="Google Shape;5010;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11" name="Google Shape;5011;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12" name="Google Shape;5012;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13" name="Google Shape;5013;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14" name="Google Shape;5014;p79"/>
            <p:cNvGrpSpPr/>
            <p:nvPr/>
          </p:nvGrpSpPr>
          <p:grpSpPr>
            <a:xfrm>
              <a:off x="3748438" y="1378608"/>
              <a:ext cx="2159202" cy="903971"/>
              <a:chOff x="1683525" y="2179850"/>
              <a:chExt cx="4519050" cy="2134525"/>
            </a:xfrm>
          </p:grpSpPr>
          <p:sp>
            <p:nvSpPr>
              <p:cNvPr id="5015" name="Google Shape;5015;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6" name="Google Shape;5016;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7" name="Google Shape;5017;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8" name="Google Shape;5018;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9" name="Google Shape;5019;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0" name="Google Shape;5020;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1" name="Google Shape;5021;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2" name="Google Shape;5022;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3" name="Google Shape;5023;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4" name="Google Shape;5024;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5" name="Google Shape;5025;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6" name="Google Shape;5026;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27" name="Google Shape;5027;p79"/>
          <p:cNvGraphicFramePr/>
          <p:nvPr/>
        </p:nvGraphicFramePr>
        <p:xfrm>
          <a:off x="5935838" y="2130450"/>
          <a:ext cx="3000000" cy="3000000"/>
        </p:xfrm>
        <a:graphic>
          <a:graphicData uri="http://schemas.openxmlformats.org/drawingml/2006/table">
            <a:tbl>
              <a:tblPr>
                <a:noFill/>
                <a:tableStyleId>{8568498B-F6A2-414B-833C-B17CCA1A71C4}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28" name="Google Shape;5028;p79"/>
          <p:cNvGrpSpPr/>
          <p:nvPr/>
        </p:nvGrpSpPr>
        <p:grpSpPr>
          <a:xfrm>
            <a:off x="5913087" y="3189047"/>
            <a:ext cx="2519825" cy="1001454"/>
            <a:chOff x="1906114" y="789980"/>
            <a:chExt cx="1487676" cy="606868"/>
          </a:xfrm>
        </p:grpSpPr>
        <p:cxnSp>
          <p:nvCxnSpPr>
            <p:cNvPr id="5029" name="Google Shape;5029;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30" name="Google Shape;5030;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31" name="Google Shape;5031;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32" name="Google Shape;5032;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33" name="Google Shape;5033;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34" name="Google Shape;5034;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35" name="Google Shape;5035;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36" name="Google Shape;5036;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43" name="Google Shape;5043;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44" name="Google Shape;5044;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45" name="Google Shape;5045;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9"/>
          <p:cNvGrpSpPr/>
          <p:nvPr/>
        </p:nvGrpSpPr>
        <p:grpSpPr>
          <a:xfrm>
            <a:off x="712562" y="998005"/>
            <a:ext cx="2394370" cy="976502"/>
            <a:chOff x="749309" y="1112739"/>
            <a:chExt cx="2371603" cy="976502"/>
          </a:xfrm>
        </p:grpSpPr>
        <p:sp>
          <p:nvSpPr>
            <p:cNvPr id="5047" name="Google Shape;5047;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79" name="Google Shape;5079;p79"/>
          <p:cNvGraphicFramePr/>
          <p:nvPr/>
        </p:nvGraphicFramePr>
        <p:xfrm>
          <a:off x="5935863" y="996300"/>
          <a:ext cx="3000000" cy="3000000"/>
        </p:xfrm>
        <a:graphic>
          <a:graphicData uri="http://schemas.openxmlformats.org/drawingml/2006/table">
            <a:tbl>
              <a:tblPr>
                <a:noFill/>
                <a:tableStyleId>{8568498B-F6A2-414B-833C-B17CCA1A71C4}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80" name="Google Shape;5080;p79"/>
          <p:cNvGraphicFramePr/>
          <p:nvPr/>
        </p:nvGraphicFramePr>
        <p:xfrm>
          <a:off x="3342575" y="2130450"/>
          <a:ext cx="3000000" cy="3000000"/>
        </p:xfrm>
        <a:graphic>
          <a:graphicData uri="http://schemas.openxmlformats.org/drawingml/2006/table">
            <a:tbl>
              <a:tblPr>
                <a:noFill/>
                <a:tableStyleId>{8568498B-F6A2-414B-833C-B17CCA1A71C4}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81" name="Google Shape;5081;p79"/>
          <p:cNvGrpSpPr/>
          <p:nvPr/>
        </p:nvGrpSpPr>
        <p:grpSpPr>
          <a:xfrm>
            <a:off x="4086504" y="2517093"/>
            <a:ext cx="1517436" cy="74460"/>
            <a:chOff x="3980086" y="2804397"/>
            <a:chExt cx="1227600" cy="66900"/>
          </a:xfrm>
        </p:grpSpPr>
        <p:sp>
          <p:nvSpPr>
            <p:cNvPr id="5082" name="Google Shape;5082;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9"/>
          <p:cNvGrpSpPr/>
          <p:nvPr/>
        </p:nvGrpSpPr>
        <p:grpSpPr>
          <a:xfrm>
            <a:off x="4711569" y="2809680"/>
            <a:ext cx="892956" cy="74460"/>
            <a:chOff x="3980086" y="2804397"/>
            <a:chExt cx="1227600" cy="66900"/>
          </a:xfrm>
        </p:grpSpPr>
        <p:sp>
          <p:nvSpPr>
            <p:cNvPr id="5085" name="Google Shape;5085;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9"/>
          <p:cNvGrpSpPr/>
          <p:nvPr/>
        </p:nvGrpSpPr>
        <p:grpSpPr>
          <a:xfrm>
            <a:off x="3344661" y="3168563"/>
            <a:ext cx="2363244" cy="1005943"/>
            <a:chOff x="3358415" y="3361302"/>
            <a:chExt cx="2363244" cy="1024695"/>
          </a:xfrm>
        </p:grpSpPr>
        <p:grpSp>
          <p:nvGrpSpPr>
            <p:cNvPr id="5088" name="Google Shape;5088;p79"/>
            <p:cNvGrpSpPr/>
            <p:nvPr/>
          </p:nvGrpSpPr>
          <p:grpSpPr>
            <a:xfrm>
              <a:off x="3358415" y="3361302"/>
              <a:ext cx="441300" cy="1024695"/>
              <a:chOff x="3358415" y="3361302"/>
              <a:chExt cx="441300" cy="1024695"/>
            </a:xfrm>
          </p:grpSpPr>
          <p:sp>
            <p:nvSpPr>
              <p:cNvPr id="5089" name="Google Shape;5089;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79"/>
            <p:cNvGrpSpPr/>
            <p:nvPr/>
          </p:nvGrpSpPr>
          <p:grpSpPr>
            <a:xfrm>
              <a:off x="3838901" y="3361302"/>
              <a:ext cx="441300" cy="1024695"/>
              <a:chOff x="3838901" y="3361302"/>
              <a:chExt cx="441300" cy="1024695"/>
            </a:xfrm>
          </p:grpSpPr>
          <p:sp>
            <p:nvSpPr>
              <p:cNvPr id="5096" name="Google Shape;5096;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79"/>
            <p:cNvGrpSpPr/>
            <p:nvPr/>
          </p:nvGrpSpPr>
          <p:grpSpPr>
            <a:xfrm>
              <a:off x="4319387" y="3361302"/>
              <a:ext cx="441300" cy="1024695"/>
              <a:chOff x="4319387" y="3361302"/>
              <a:chExt cx="441300" cy="1024695"/>
            </a:xfrm>
          </p:grpSpPr>
          <p:sp>
            <p:nvSpPr>
              <p:cNvPr id="5103" name="Google Shape;5103;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9"/>
            <p:cNvGrpSpPr/>
            <p:nvPr/>
          </p:nvGrpSpPr>
          <p:grpSpPr>
            <a:xfrm>
              <a:off x="4799873" y="3361302"/>
              <a:ext cx="441300" cy="1024695"/>
              <a:chOff x="4799873" y="3361302"/>
              <a:chExt cx="441300" cy="1024695"/>
            </a:xfrm>
          </p:grpSpPr>
          <p:sp>
            <p:nvSpPr>
              <p:cNvPr id="5110" name="Google Shape;5110;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79"/>
            <p:cNvGrpSpPr/>
            <p:nvPr/>
          </p:nvGrpSpPr>
          <p:grpSpPr>
            <a:xfrm>
              <a:off x="5280360" y="3361302"/>
              <a:ext cx="441300" cy="1024695"/>
              <a:chOff x="5280360" y="3361302"/>
              <a:chExt cx="441300" cy="1024695"/>
            </a:xfrm>
          </p:grpSpPr>
          <p:sp>
            <p:nvSpPr>
              <p:cNvPr id="5117" name="Google Shape;5117;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23" name="Google Shape;5123;p79"/>
          <p:cNvGraphicFramePr/>
          <p:nvPr/>
        </p:nvGraphicFramePr>
        <p:xfrm>
          <a:off x="711088" y="2130450"/>
          <a:ext cx="3000000" cy="3000000"/>
        </p:xfrm>
        <a:graphic>
          <a:graphicData uri="http://schemas.openxmlformats.org/drawingml/2006/table">
            <a:tbl>
              <a:tblPr>
                <a:noFill/>
                <a:tableStyleId>{8568498B-F6A2-414B-833C-B17CCA1A71C4}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24" name="Google Shape;5124;p79"/>
          <p:cNvGrpSpPr/>
          <p:nvPr/>
        </p:nvGrpSpPr>
        <p:grpSpPr>
          <a:xfrm>
            <a:off x="712613" y="3180175"/>
            <a:ext cx="2403614" cy="1005900"/>
            <a:chOff x="726450" y="3372825"/>
            <a:chExt cx="2403614" cy="1005900"/>
          </a:xfrm>
        </p:grpSpPr>
        <p:grpSp>
          <p:nvGrpSpPr>
            <p:cNvPr id="5125" name="Google Shape;5125;p79"/>
            <p:cNvGrpSpPr/>
            <p:nvPr/>
          </p:nvGrpSpPr>
          <p:grpSpPr>
            <a:xfrm>
              <a:off x="726450" y="3696000"/>
              <a:ext cx="2403614" cy="500898"/>
              <a:chOff x="726450" y="3696000"/>
              <a:chExt cx="2403614" cy="500898"/>
            </a:xfrm>
          </p:grpSpPr>
          <p:sp>
            <p:nvSpPr>
              <p:cNvPr id="5126" name="Google Shape;5126;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27" name="Google Shape;5127;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28" name="Google Shape;5128;p79"/>
            <p:cNvGrpSpPr/>
            <p:nvPr/>
          </p:nvGrpSpPr>
          <p:grpSpPr>
            <a:xfrm>
              <a:off x="1348050" y="3372825"/>
              <a:ext cx="1720425" cy="1005900"/>
              <a:chOff x="1348050" y="3372825"/>
              <a:chExt cx="1720425" cy="1005900"/>
            </a:xfrm>
          </p:grpSpPr>
          <p:sp>
            <p:nvSpPr>
              <p:cNvPr id="5129" name="Google Shape;5129;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0" name="Google Shape;5130;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1" name="Google Shape;5131;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2" name="Google Shape;5132;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3" name="Google Shape;5133;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34" name="Google Shape;5134;p79"/>
            <p:cNvGrpSpPr/>
            <p:nvPr/>
          </p:nvGrpSpPr>
          <p:grpSpPr>
            <a:xfrm>
              <a:off x="1455707" y="3731058"/>
              <a:ext cx="1491150" cy="417657"/>
              <a:chOff x="1455707" y="3731058"/>
              <a:chExt cx="1491150" cy="417657"/>
            </a:xfrm>
          </p:grpSpPr>
          <p:grpSp>
            <p:nvGrpSpPr>
              <p:cNvPr id="5135" name="Google Shape;5135;p79"/>
              <p:cNvGrpSpPr/>
              <p:nvPr/>
            </p:nvGrpSpPr>
            <p:grpSpPr>
              <a:xfrm>
                <a:off x="1472938" y="3745828"/>
                <a:ext cx="72126" cy="53788"/>
                <a:chOff x="1472938" y="3745828"/>
                <a:chExt cx="72126" cy="53788"/>
              </a:xfrm>
            </p:grpSpPr>
            <p:sp>
              <p:nvSpPr>
                <p:cNvPr id="5136" name="Google Shape;5136;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79"/>
              <p:cNvGrpSpPr/>
              <p:nvPr/>
            </p:nvGrpSpPr>
            <p:grpSpPr>
              <a:xfrm>
                <a:off x="1819181" y="4089633"/>
                <a:ext cx="72126" cy="53788"/>
                <a:chOff x="1819181" y="4089633"/>
                <a:chExt cx="72126" cy="53788"/>
              </a:xfrm>
            </p:grpSpPr>
            <p:sp>
              <p:nvSpPr>
                <p:cNvPr id="5139" name="Google Shape;5139;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79"/>
              <p:cNvGrpSpPr/>
              <p:nvPr/>
            </p:nvGrpSpPr>
            <p:grpSpPr>
              <a:xfrm>
                <a:off x="1455707" y="4084171"/>
                <a:ext cx="64321" cy="64544"/>
                <a:chOff x="1455707" y="4084171"/>
                <a:chExt cx="64321" cy="64544"/>
              </a:xfrm>
            </p:grpSpPr>
            <p:sp>
              <p:nvSpPr>
                <p:cNvPr id="5142" name="Google Shape;5142;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79"/>
              <p:cNvGrpSpPr/>
              <p:nvPr/>
            </p:nvGrpSpPr>
            <p:grpSpPr>
              <a:xfrm>
                <a:off x="1818610" y="3731058"/>
                <a:ext cx="64321" cy="64544"/>
                <a:chOff x="1818610" y="3731058"/>
                <a:chExt cx="64321" cy="64544"/>
              </a:xfrm>
            </p:grpSpPr>
            <p:sp>
              <p:nvSpPr>
                <p:cNvPr id="5145" name="Google Shape;5145;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9"/>
              <p:cNvGrpSpPr/>
              <p:nvPr/>
            </p:nvGrpSpPr>
            <p:grpSpPr>
              <a:xfrm>
                <a:off x="2172491" y="4089633"/>
                <a:ext cx="72126" cy="53788"/>
                <a:chOff x="2172491" y="4089633"/>
                <a:chExt cx="72126" cy="53788"/>
              </a:xfrm>
            </p:grpSpPr>
            <p:sp>
              <p:nvSpPr>
                <p:cNvPr id="5148" name="Google Shape;5148;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79"/>
              <p:cNvGrpSpPr/>
              <p:nvPr/>
            </p:nvGrpSpPr>
            <p:grpSpPr>
              <a:xfrm>
                <a:off x="2171920" y="3731058"/>
                <a:ext cx="64321" cy="64544"/>
                <a:chOff x="2171920" y="3731058"/>
                <a:chExt cx="64321" cy="64544"/>
              </a:xfrm>
            </p:grpSpPr>
            <p:sp>
              <p:nvSpPr>
                <p:cNvPr id="5151" name="Google Shape;5151;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79"/>
              <p:cNvGrpSpPr/>
              <p:nvPr/>
            </p:nvGrpSpPr>
            <p:grpSpPr>
              <a:xfrm>
                <a:off x="2874730" y="3745828"/>
                <a:ext cx="72126" cy="53788"/>
                <a:chOff x="2874730" y="3745828"/>
                <a:chExt cx="72126" cy="53788"/>
              </a:xfrm>
            </p:grpSpPr>
            <p:sp>
              <p:nvSpPr>
                <p:cNvPr id="5154" name="Google Shape;5154;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79"/>
              <p:cNvGrpSpPr/>
              <p:nvPr/>
            </p:nvGrpSpPr>
            <p:grpSpPr>
              <a:xfrm>
                <a:off x="2878589" y="4081481"/>
                <a:ext cx="64321" cy="64544"/>
                <a:chOff x="2878589" y="4081481"/>
                <a:chExt cx="64321" cy="64544"/>
              </a:xfrm>
            </p:grpSpPr>
            <p:sp>
              <p:nvSpPr>
                <p:cNvPr id="5157" name="Google Shape;5157;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79"/>
              <p:cNvGrpSpPr/>
              <p:nvPr/>
            </p:nvGrpSpPr>
            <p:grpSpPr>
              <a:xfrm>
                <a:off x="2525796" y="4089633"/>
                <a:ext cx="72126" cy="53788"/>
                <a:chOff x="2525796" y="4089633"/>
                <a:chExt cx="72126" cy="53788"/>
              </a:xfrm>
            </p:grpSpPr>
            <p:sp>
              <p:nvSpPr>
                <p:cNvPr id="5160" name="Google Shape;5160;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9"/>
              <p:cNvGrpSpPr/>
              <p:nvPr/>
            </p:nvGrpSpPr>
            <p:grpSpPr>
              <a:xfrm>
                <a:off x="2525225" y="3731058"/>
                <a:ext cx="64321" cy="64544"/>
                <a:chOff x="2525225" y="3731058"/>
                <a:chExt cx="64321" cy="64544"/>
              </a:xfrm>
            </p:grpSpPr>
            <p:sp>
              <p:nvSpPr>
                <p:cNvPr id="5163" name="Google Shape;5163;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8" name="Shape 5168"/>
        <p:cNvGrpSpPr/>
        <p:nvPr/>
      </p:nvGrpSpPr>
      <p:grpSpPr>
        <a:xfrm>
          <a:off x="0" y="0"/>
          <a:ext cx="0" cy="0"/>
          <a:chOff x="0" y="0"/>
          <a:chExt cx="0" cy="0"/>
        </a:xfrm>
      </p:grpSpPr>
      <p:grpSp>
        <p:nvGrpSpPr>
          <p:cNvPr id="5169" name="Google Shape;5169;p80"/>
          <p:cNvGrpSpPr/>
          <p:nvPr/>
        </p:nvGrpSpPr>
        <p:grpSpPr>
          <a:xfrm>
            <a:off x="716991" y="971306"/>
            <a:ext cx="845921" cy="690752"/>
            <a:chOff x="732428" y="1198513"/>
            <a:chExt cx="845921" cy="690752"/>
          </a:xfrm>
        </p:grpSpPr>
        <p:grpSp>
          <p:nvGrpSpPr>
            <p:cNvPr id="5170" name="Google Shape;5170;p80"/>
            <p:cNvGrpSpPr/>
            <p:nvPr/>
          </p:nvGrpSpPr>
          <p:grpSpPr>
            <a:xfrm>
              <a:off x="823030" y="1198513"/>
              <a:ext cx="755319" cy="690752"/>
              <a:chOff x="823030" y="1198513"/>
              <a:chExt cx="755319" cy="690752"/>
            </a:xfrm>
          </p:grpSpPr>
          <p:sp>
            <p:nvSpPr>
              <p:cNvPr id="5171" name="Google Shape;5171;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80"/>
            <p:cNvGrpSpPr/>
            <p:nvPr/>
          </p:nvGrpSpPr>
          <p:grpSpPr>
            <a:xfrm>
              <a:off x="732428" y="1239937"/>
              <a:ext cx="739912" cy="607886"/>
              <a:chOff x="732428" y="1239937"/>
              <a:chExt cx="739912" cy="607886"/>
            </a:xfrm>
          </p:grpSpPr>
          <p:sp>
            <p:nvSpPr>
              <p:cNvPr id="5174" name="Google Shape;5174;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80"/>
            <p:cNvGrpSpPr/>
            <p:nvPr/>
          </p:nvGrpSpPr>
          <p:grpSpPr>
            <a:xfrm>
              <a:off x="732428" y="1277018"/>
              <a:ext cx="702832" cy="533758"/>
              <a:chOff x="732428" y="1277018"/>
              <a:chExt cx="702832" cy="533758"/>
            </a:xfrm>
          </p:grpSpPr>
          <p:sp>
            <p:nvSpPr>
              <p:cNvPr id="5177" name="Google Shape;5177;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80"/>
            <p:cNvGrpSpPr/>
            <p:nvPr/>
          </p:nvGrpSpPr>
          <p:grpSpPr>
            <a:xfrm>
              <a:off x="931170" y="1306653"/>
              <a:ext cx="647179" cy="474455"/>
              <a:chOff x="931170" y="1306653"/>
              <a:chExt cx="647179" cy="474455"/>
            </a:xfrm>
          </p:grpSpPr>
          <p:sp>
            <p:nvSpPr>
              <p:cNvPr id="5180" name="Google Shape;5180;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2" name="Google Shape;5182;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0"/>
          <p:cNvGrpSpPr/>
          <p:nvPr/>
        </p:nvGrpSpPr>
        <p:grpSpPr>
          <a:xfrm>
            <a:off x="3948600" y="971313"/>
            <a:ext cx="634656" cy="699982"/>
            <a:chOff x="5985650" y="2860025"/>
            <a:chExt cx="1396075" cy="1539775"/>
          </a:xfrm>
        </p:grpSpPr>
        <p:sp>
          <p:nvSpPr>
            <p:cNvPr id="5184" name="Google Shape;5184;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80"/>
          <p:cNvGrpSpPr/>
          <p:nvPr/>
        </p:nvGrpSpPr>
        <p:grpSpPr>
          <a:xfrm>
            <a:off x="4704250" y="971306"/>
            <a:ext cx="725845" cy="699975"/>
            <a:chOff x="4249973" y="1201875"/>
            <a:chExt cx="1958568" cy="1888762"/>
          </a:xfrm>
        </p:grpSpPr>
        <p:sp>
          <p:nvSpPr>
            <p:cNvPr id="5217" name="Google Shape;5217;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8" name="Google Shape;5218;p80"/>
            <p:cNvGrpSpPr/>
            <p:nvPr/>
          </p:nvGrpSpPr>
          <p:grpSpPr>
            <a:xfrm>
              <a:off x="5853086" y="1789142"/>
              <a:ext cx="355454" cy="1048099"/>
              <a:chOff x="5576108" y="2016725"/>
              <a:chExt cx="565200" cy="1666560"/>
            </a:xfrm>
          </p:grpSpPr>
          <p:sp>
            <p:nvSpPr>
              <p:cNvPr id="5219" name="Google Shape;5219;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20" name="Google Shape;5220;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80"/>
            <p:cNvGrpSpPr/>
            <p:nvPr/>
          </p:nvGrpSpPr>
          <p:grpSpPr>
            <a:xfrm>
              <a:off x="4869455" y="2691676"/>
              <a:ext cx="1013897" cy="398961"/>
              <a:chOff x="4012057" y="3451825"/>
              <a:chExt cx="1612175" cy="634379"/>
            </a:xfrm>
          </p:grpSpPr>
          <p:sp>
            <p:nvSpPr>
              <p:cNvPr id="5222" name="Google Shape;5222;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23" name="Google Shape;5223;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80"/>
            <p:cNvGrpSpPr/>
            <p:nvPr/>
          </p:nvGrpSpPr>
          <p:grpSpPr>
            <a:xfrm>
              <a:off x="4276937" y="2155961"/>
              <a:ext cx="651965" cy="891358"/>
              <a:chOff x="3069908" y="2599997"/>
              <a:chExt cx="1036675" cy="1417328"/>
            </a:xfrm>
          </p:grpSpPr>
          <p:sp>
            <p:nvSpPr>
              <p:cNvPr id="5225" name="Google Shape;5225;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26" name="Google Shape;5226;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0"/>
            <p:cNvGrpSpPr/>
            <p:nvPr/>
          </p:nvGrpSpPr>
          <p:grpSpPr>
            <a:xfrm>
              <a:off x="5054918" y="1201875"/>
              <a:ext cx="999548" cy="602711"/>
              <a:chOff x="4306958" y="1082925"/>
              <a:chExt cx="1589359" cy="958358"/>
            </a:xfrm>
          </p:grpSpPr>
          <p:sp>
            <p:nvSpPr>
              <p:cNvPr id="5228" name="Google Shape;5228;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29" name="Google Shape;5229;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80"/>
            <p:cNvGrpSpPr/>
            <p:nvPr/>
          </p:nvGrpSpPr>
          <p:grpSpPr>
            <a:xfrm>
              <a:off x="4249973" y="1303451"/>
              <a:ext cx="799317" cy="841334"/>
              <a:chOff x="3027033" y="1244439"/>
              <a:chExt cx="1270977" cy="1337786"/>
            </a:xfrm>
          </p:grpSpPr>
          <p:sp>
            <p:nvSpPr>
              <p:cNvPr id="5231" name="Google Shape;5231;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2" name="Google Shape;5232;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3" name="Google Shape;5233;p80"/>
          <p:cNvGrpSpPr/>
          <p:nvPr/>
        </p:nvGrpSpPr>
        <p:grpSpPr>
          <a:xfrm>
            <a:off x="4057114" y="1858087"/>
            <a:ext cx="750769" cy="683784"/>
            <a:chOff x="4204684" y="2104422"/>
            <a:chExt cx="699822" cy="637382"/>
          </a:xfrm>
        </p:grpSpPr>
        <p:grpSp>
          <p:nvGrpSpPr>
            <p:cNvPr id="5234" name="Google Shape;5234;p80"/>
            <p:cNvGrpSpPr/>
            <p:nvPr/>
          </p:nvGrpSpPr>
          <p:grpSpPr>
            <a:xfrm>
              <a:off x="4204684" y="2430067"/>
              <a:ext cx="342957" cy="311738"/>
              <a:chOff x="4204684" y="2430067"/>
              <a:chExt cx="342957" cy="311738"/>
            </a:xfrm>
          </p:grpSpPr>
          <p:sp>
            <p:nvSpPr>
              <p:cNvPr id="5235" name="Google Shape;5235;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0"/>
            <p:cNvGrpSpPr/>
            <p:nvPr/>
          </p:nvGrpSpPr>
          <p:grpSpPr>
            <a:xfrm>
              <a:off x="4561586" y="2430067"/>
              <a:ext cx="342920" cy="311738"/>
              <a:chOff x="4561586" y="2430067"/>
              <a:chExt cx="342920" cy="311738"/>
            </a:xfrm>
          </p:grpSpPr>
          <p:sp>
            <p:nvSpPr>
              <p:cNvPr id="5238" name="Google Shape;5238;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80"/>
            <p:cNvGrpSpPr/>
            <p:nvPr/>
          </p:nvGrpSpPr>
          <p:grpSpPr>
            <a:xfrm>
              <a:off x="4561586" y="2104422"/>
              <a:ext cx="342920" cy="311738"/>
              <a:chOff x="4561586" y="2104422"/>
              <a:chExt cx="342920" cy="311738"/>
            </a:xfrm>
          </p:grpSpPr>
          <p:sp>
            <p:nvSpPr>
              <p:cNvPr id="5241" name="Google Shape;5241;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80"/>
            <p:cNvGrpSpPr/>
            <p:nvPr/>
          </p:nvGrpSpPr>
          <p:grpSpPr>
            <a:xfrm>
              <a:off x="4204684" y="2104422"/>
              <a:ext cx="342957" cy="311664"/>
              <a:chOff x="4204684" y="2104422"/>
              <a:chExt cx="342957" cy="311664"/>
            </a:xfrm>
          </p:grpSpPr>
          <p:sp>
            <p:nvSpPr>
              <p:cNvPr id="5244" name="Google Shape;5244;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6" name="Google Shape;5246;p80"/>
          <p:cNvGrpSpPr/>
          <p:nvPr/>
        </p:nvGrpSpPr>
        <p:grpSpPr>
          <a:xfrm>
            <a:off x="5521547" y="971301"/>
            <a:ext cx="660591" cy="688867"/>
            <a:chOff x="5830645" y="1267368"/>
            <a:chExt cx="530340" cy="553040"/>
          </a:xfrm>
        </p:grpSpPr>
        <p:sp>
          <p:nvSpPr>
            <p:cNvPr id="5247" name="Google Shape;5247;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8" name="Google Shape;5248;p80"/>
            <p:cNvGrpSpPr/>
            <p:nvPr/>
          </p:nvGrpSpPr>
          <p:grpSpPr>
            <a:xfrm>
              <a:off x="5830645" y="1267368"/>
              <a:ext cx="259743" cy="269909"/>
              <a:chOff x="5830645" y="1267368"/>
              <a:chExt cx="259743" cy="269909"/>
            </a:xfrm>
          </p:grpSpPr>
          <p:sp>
            <p:nvSpPr>
              <p:cNvPr id="5249" name="Google Shape;5249;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0"/>
            <p:cNvGrpSpPr/>
            <p:nvPr/>
          </p:nvGrpSpPr>
          <p:grpSpPr>
            <a:xfrm>
              <a:off x="6101293" y="1267368"/>
              <a:ext cx="259692" cy="269909"/>
              <a:chOff x="6101293" y="1267368"/>
              <a:chExt cx="259692" cy="269909"/>
            </a:xfrm>
          </p:grpSpPr>
          <p:sp>
            <p:nvSpPr>
              <p:cNvPr id="5252" name="Google Shape;5252;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80"/>
            <p:cNvGrpSpPr/>
            <p:nvPr/>
          </p:nvGrpSpPr>
          <p:grpSpPr>
            <a:xfrm>
              <a:off x="5830645" y="1550500"/>
              <a:ext cx="259692" cy="269909"/>
              <a:chOff x="5830645" y="1550500"/>
              <a:chExt cx="259692" cy="269909"/>
            </a:xfrm>
          </p:grpSpPr>
          <p:sp>
            <p:nvSpPr>
              <p:cNvPr id="5255" name="Google Shape;5255;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80"/>
            <p:cNvGrpSpPr/>
            <p:nvPr/>
          </p:nvGrpSpPr>
          <p:grpSpPr>
            <a:xfrm>
              <a:off x="6101293" y="1550500"/>
              <a:ext cx="259692" cy="269909"/>
              <a:chOff x="6101293" y="1550500"/>
              <a:chExt cx="259692" cy="269909"/>
            </a:xfrm>
          </p:grpSpPr>
          <p:sp>
            <p:nvSpPr>
              <p:cNvPr id="5258" name="Google Shape;5258;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0" name="Google Shape;5260;p80"/>
          <p:cNvGrpSpPr/>
          <p:nvPr/>
        </p:nvGrpSpPr>
        <p:grpSpPr>
          <a:xfrm>
            <a:off x="723700" y="1861760"/>
            <a:ext cx="697154" cy="679574"/>
            <a:chOff x="2679875" y="2361475"/>
            <a:chExt cx="780425" cy="760575"/>
          </a:xfrm>
        </p:grpSpPr>
        <p:sp>
          <p:nvSpPr>
            <p:cNvPr id="5261" name="Google Shape;5261;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80"/>
          <p:cNvGrpSpPr/>
          <p:nvPr/>
        </p:nvGrpSpPr>
        <p:grpSpPr>
          <a:xfrm>
            <a:off x="3122859" y="971352"/>
            <a:ext cx="735829" cy="684547"/>
            <a:chOff x="3351965" y="1148808"/>
            <a:chExt cx="750770" cy="698375"/>
          </a:xfrm>
        </p:grpSpPr>
        <p:grpSp>
          <p:nvGrpSpPr>
            <p:cNvPr id="5268" name="Google Shape;5268;p80"/>
            <p:cNvGrpSpPr/>
            <p:nvPr/>
          </p:nvGrpSpPr>
          <p:grpSpPr>
            <a:xfrm>
              <a:off x="3586796" y="1148808"/>
              <a:ext cx="294857" cy="286830"/>
              <a:chOff x="3750225" y="1774000"/>
              <a:chExt cx="149575" cy="145525"/>
            </a:xfrm>
          </p:grpSpPr>
          <p:sp>
            <p:nvSpPr>
              <p:cNvPr id="5269" name="Google Shape;5269;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80"/>
            <p:cNvGrpSpPr/>
            <p:nvPr/>
          </p:nvGrpSpPr>
          <p:grpSpPr>
            <a:xfrm>
              <a:off x="3779245" y="1375768"/>
              <a:ext cx="323490" cy="286978"/>
              <a:chOff x="3847850" y="1889150"/>
              <a:chExt cx="164100" cy="145600"/>
            </a:xfrm>
          </p:grpSpPr>
          <p:sp>
            <p:nvSpPr>
              <p:cNvPr id="5272" name="Google Shape;5272;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0"/>
            <p:cNvGrpSpPr/>
            <p:nvPr/>
          </p:nvGrpSpPr>
          <p:grpSpPr>
            <a:xfrm>
              <a:off x="3351965" y="1330435"/>
              <a:ext cx="295449" cy="285401"/>
              <a:chOff x="3631100" y="1866150"/>
              <a:chExt cx="149875" cy="144800"/>
            </a:xfrm>
          </p:grpSpPr>
          <p:sp>
            <p:nvSpPr>
              <p:cNvPr id="5275" name="Google Shape;5275;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0"/>
            <p:cNvGrpSpPr/>
            <p:nvPr/>
          </p:nvGrpSpPr>
          <p:grpSpPr>
            <a:xfrm>
              <a:off x="3548208" y="1560352"/>
              <a:ext cx="294808" cy="286830"/>
              <a:chOff x="3730650" y="1982800"/>
              <a:chExt cx="149550" cy="145525"/>
            </a:xfrm>
          </p:grpSpPr>
          <p:sp>
            <p:nvSpPr>
              <p:cNvPr id="5278" name="Google Shape;5278;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0" name="Google Shape;5280;p80"/>
          <p:cNvGrpSpPr/>
          <p:nvPr/>
        </p:nvGrpSpPr>
        <p:grpSpPr>
          <a:xfrm>
            <a:off x="7624512" y="971306"/>
            <a:ext cx="804565" cy="677795"/>
            <a:chOff x="7636443" y="1204988"/>
            <a:chExt cx="804565" cy="677795"/>
          </a:xfrm>
        </p:grpSpPr>
        <p:grpSp>
          <p:nvGrpSpPr>
            <p:cNvPr id="5281" name="Google Shape;5281;p80"/>
            <p:cNvGrpSpPr/>
            <p:nvPr/>
          </p:nvGrpSpPr>
          <p:grpSpPr>
            <a:xfrm>
              <a:off x="7636443" y="1509705"/>
              <a:ext cx="804565" cy="373078"/>
              <a:chOff x="7636443" y="1509705"/>
              <a:chExt cx="804565" cy="373078"/>
            </a:xfrm>
          </p:grpSpPr>
          <p:sp>
            <p:nvSpPr>
              <p:cNvPr id="5282" name="Google Shape;5282;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80"/>
            <p:cNvGrpSpPr/>
            <p:nvPr/>
          </p:nvGrpSpPr>
          <p:grpSpPr>
            <a:xfrm>
              <a:off x="7636443" y="1408133"/>
              <a:ext cx="804565" cy="373078"/>
              <a:chOff x="7636443" y="1408133"/>
              <a:chExt cx="804565" cy="373078"/>
            </a:xfrm>
          </p:grpSpPr>
          <p:sp>
            <p:nvSpPr>
              <p:cNvPr id="5285" name="Google Shape;5285;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80"/>
            <p:cNvGrpSpPr/>
            <p:nvPr/>
          </p:nvGrpSpPr>
          <p:grpSpPr>
            <a:xfrm>
              <a:off x="7636443" y="1306560"/>
              <a:ext cx="804565" cy="373078"/>
              <a:chOff x="7636443" y="1306560"/>
              <a:chExt cx="804565" cy="373078"/>
            </a:xfrm>
          </p:grpSpPr>
          <p:sp>
            <p:nvSpPr>
              <p:cNvPr id="5288" name="Google Shape;5288;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0"/>
            <p:cNvGrpSpPr/>
            <p:nvPr/>
          </p:nvGrpSpPr>
          <p:grpSpPr>
            <a:xfrm>
              <a:off x="7636443" y="1204988"/>
              <a:ext cx="804565" cy="373078"/>
              <a:chOff x="7636443" y="1204988"/>
              <a:chExt cx="804565" cy="373078"/>
            </a:xfrm>
          </p:grpSpPr>
          <p:sp>
            <p:nvSpPr>
              <p:cNvPr id="5291" name="Google Shape;5291;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3" name="Google Shape;5293;p80"/>
          <p:cNvGrpSpPr/>
          <p:nvPr/>
        </p:nvGrpSpPr>
        <p:grpSpPr>
          <a:xfrm>
            <a:off x="4963358" y="1878721"/>
            <a:ext cx="661339" cy="661188"/>
            <a:chOff x="3990000" y="975400"/>
            <a:chExt cx="3934200" cy="3933300"/>
          </a:xfrm>
        </p:grpSpPr>
        <p:sp>
          <p:nvSpPr>
            <p:cNvPr id="5294" name="Google Shape;5294;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0"/>
          <p:cNvGrpSpPr/>
          <p:nvPr/>
        </p:nvGrpSpPr>
        <p:grpSpPr>
          <a:xfrm>
            <a:off x="6607006" y="1857359"/>
            <a:ext cx="868881" cy="684241"/>
            <a:chOff x="6598259" y="2078634"/>
            <a:chExt cx="868881" cy="684241"/>
          </a:xfrm>
        </p:grpSpPr>
        <p:sp>
          <p:nvSpPr>
            <p:cNvPr id="5299" name="Google Shape;5299;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80"/>
            <p:cNvGrpSpPr/>
            <p:nvPr/>
          </p:nvGrpSpPr>
          <p:grpSpPr>
            <a:xfrm>
              <a:off x="6808175" y="2078634"/>
              <a:ext cx="452229" cy="684241"/>
              <a:chOff x="6808175" y="2078634"/>
              <a:chExt cx="452229" cy="684241"/>
            </a:xfrm>
          </p:grpSpPr>
          <p:sp>
            <p:nvSpPr>
              <p:cNvPr id="5306" name="Google Shape;5306;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80"/>
              <p:cNvGrpSpPr/>
              <p:nvPr/>
            </p:nvGrpSpPr>
            <p:grpSpPr>
              <a:xfrm>
                <a:off x="6821586" y="2078634"/>
                <a:ext cx="426871" cy="684241"/>
                <a:chOff x="6821586" y="2078634"/>
                <a:chExt cx="426871" cy="684241"/>
              </a:xfrm>
            </p:grpSpPr>
            <p:grpSp>
              <p:nvGrpSpPr>
                <p:cNvPr id="5313" name="Google Shape;5313;p80"/>
                <p:cNvGrpSpPr/>
                <p:nvPr/>
              </p:nvGrpSpPr>
              <p:grpSpPr>
                <a:xfrm>
                  <a:off x="6821586" y="2078634"/>
                  <a:ext cx="426871" cy="684241"/>
                  <a:chOff x="6821586" y="2078634"/>
                  <a:chExt cx="426871" cy="684241"/>
                </a:xfrm>
              </p:grpSpPr>
              <p:sp>
                <p:nvSpPr>
                  <p:cNvPr id="5314" name="Google Shape;5314;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9" name="Google Shape;5339;p80"/>
          <p:cNvGrpSpPr/>
          <p:nvPr/>
        </p:nvGrpSpPr>
        <p:grpSpPr>
          <a:xfrm>
            <a:off x="5780173" y="1862968"/>
            <a:ext cx="671358" cy="671358"/>
            <a:chOff x="6535625" y="760425"/>
            <a:chExt cx="1665900" cy="1665900"/>
          </a:xfrm>
        </p:grpSpPr>
        <p:sp>
          <p:nvSpPr>
            <p:cNvPr id="5340" name="Google Shape;5340;p8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80"/>
          <p:cNvGrpSpPr/>
          <p:nvPr/>
        </p:nvGrpSpPr>
        <p:grpSpPr>
          <a:xfrm>
            <a:off x="716989" y="3531368"/>
            <a:ext cx="1340789" cy="640830"/>
            <a:chOff x="238125" y="1151100"/>
            <a:chExt cx="7139450" cy="3412300"/>
          </a:xfrm>
        </p:grpSpPr>
        <p:sp>
          <p:nvSpPr>
            <p:cNvPr id="5345" name="Google Shape;5345;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80"/>
          <p:cNvGrpSpPr/>
          <p:nvPr/>
        </p:nvGrpSpPr>
        <p:grpSpPr>
          <a:xfrm>
            <a:off x="5584212" y="2734649"/>
            <a:ext cx="985357" cy="585764"/>
            <a:chOff x="5145061" y="2881789"/>
            <a:chExt cx="1107641" cy="658458"/>
          </a:xfrm>
        </p:grpSpPr>
        <p:grpSp>
          <p:nvGrpSpPr>
            <p:cNvPr id="5358" name="Google Shape;5358;p80"/>
            <p:cNvGrpSpPr/>
            <p:nvPr/>
          </p:nvGrpSpPr>
          <p:grpSpPr>
            <a:xfrm>
              <a:off x="5722989" y="3244587"/>
              <a:ext cx="529713" cy="295659"/>
              <a:chOff x="5722989" y="3244587"/>
              <a:chExt cx="529713" cy="295659"/>
            </a:xfrm>
          </p:grpSpPr>
          <p:sp>
            <p:nvSpPr>
              <p:cNvPr id="5359" name="Google Shape;5359;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0" name="Google Shape;5360;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61" name="Google Shape;5361;p80"/>
            <p:cNvGrpSpPr/>
            <p:nvPr/>
          </p:nvGrpSpPr>
          <p:grpSpPr>
            <a:xfrm>
              <a:off x="5145061" y="3244587"/>
              <a:ext cx="536807" cy="295659"/>
              <a:chOff x="5145061" y="3244587"/>
              <a:chExt cx="536807" cy="295659"/>
            </a:xfrm>
          </p:grpSpPr>
          <p:sp>
            <p:nvSpPr>
              <p:cNvPr id="5362" name="Google Shape;5362;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3" name="Google Shape;5363;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64" name="Google Shape;5364;p80"/>
            <p:cNvGrpSpPr/>
            <p:nvPr/>
          </p:nvGrpSpPr>
          <p:grpSpPr>
            <a:xfrm>
              <a:off x="5341327" y="2898245"/>
              <a:ext cx="532309" cy="614891"/>
              <a:chOff x="5341327" y="2898245"/>
              <a:chExt cx="532309" cy="614891"/>
            </a:xfrm>
          </p:grpSpPr>
          <p:sp>
            <p:nvSpPr>
              <p:cNvPr id="5365" name="Google Shape;5365;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6" name="Google Shape;5366;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67" name="Google Shape;5367;p80"/>
            <p:cNvGrpSpPr/>
            <p:nvPr/>
          </p:nvGrpSpPr>
          <p:grpSpPr>
            <a:xfrm>
              <a:off x="5532290" y="2881789"/>
              <a:ext cx="620516" cy="305456"/>
              <a:chOff x="5532290" y="2881789"/>
              <a:chExt cx="620516" cy="305456"/>
            </a:xfrm>
          </p:grpSpPr>
          <p:sp>
            <p:nvSpPr>
              <p:cNvPr id="5368" name="Google Shape;5368;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9" name="Google Shape;5369;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70" name="Google Shape;5370;p80"/>
          <p:cNvGrpSpPr/>
          <p:nvPr/>
        </p:nvGrpSpPr>
        <p:grpSpPr>
          <a:xfrm>
            <a:off x="8163135" y="3526707"/>
            <a:ext cx="269068" cy="645491"/>
            <a:chOff x="7026852" y="3311869"/>
            <a:chExt cx="434331" cy="1041954"/>
          </a:xfrm>
        </p:grpSpPr>
        <p:sp>
          <p:nvSpPr>
            <p:cNvPr id="5371" name="Google Shape;5371;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80"/>
          <p:cNvGrpSpPr/>
          <p:nvPr/>
        </p:nvGrpSpPr>
        <p:grpSpPr>
          <a:xfrm>
            <a:off x="6179716" y="3565945"/>
            <a:ext cx="293882" cy="293836"/>
            <a:chOff x="4873519" y="3311869"/>
            <a:chExt cx="499374" cy="499296"/>
          </a:xfrm>
        </p:grpSpPr>
        <p:sp>
          <p:nvSpPr>
            <p:cNvPr id="5375" name="Google Shape;5375;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80"/>
          <p:cNvGrpSpPr/>
          <p:nvPr/>
        </p:nvGrpSpPr>
        <p:grpSpPr>
          <a:xfrm>
            <a:off x="6179716" y="3878316"/>
            <a:ext cx="293882" cy="293882"/>
            <a:chOff x="4873519" y="3875839"/>
            <a:chExt cx="499374" cy="499374"/>
          </a:xfrm>
        </p:grpSpPr>
        <p:sp>
          <p:nvSpPr>
            <p:cNvPr id="5378" name="Google Shape;5378;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80"/>
          <p:cNvGrpSpPr/>
          <p:nvPr/>
        </p:nvGrpSpPr>
        <p:grpSpPr>
          <a:xfrm>
            <a:off x="2410244" y="1850269"/>
            <a:ext cx="698104" cy="698208"/>
            <a:chOff x="2565073" y="2075876"/>
            <a:chExt cx="672482" cy="672518"/>
          </a:xfrm>
        </p:grpSpPr>
        <p:sp>
          <p:nvSpPr>
            <p:cNvPr id="5381" name="Google Shape;5381;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80"/>
          <p:cNvGrpSpPr/>
          <p:nvPr/>
        </p:nvGrpSpPr>
        <p:grpSpPr>
          <a:xfrm>
            <a:off x="5633655" y="3534869"/>
            <a:ext cx="438354" cy="637329"/>
            <a:chOff x="1697726" y="3244179"/>
            <a:chExt cx="788124" cy="1146069"/>
          </a:xfrm>
        </p:grpSpPr>
        <p:sp>
          <p:nvSpPr>
            <p:cNvPr id="5388" name="Google Shape;5388;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0" name="Google Shape;5390;p8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1" name="Google Shape;5391;p80"/>
          <p:cNvGrpSpPr/>
          <p:nvPr/>
        </p:nvGrpSpPr>
        <p:grpSpPr>
          <a:xfrm>
            <a:off x="7634869" y="1863232"/>
            <a:ext cx="799565" cy="670282"/>
            <a:chOff x="7617850" y="2063282"/>
            <a:chExt cx="799565" cy="670282"/>
          </a:xfrm>
        </p:grpSpPr>
        <p:cxnSp>
          <p:nvCxnSpPr>
            <p:cNvPr id="5392" name="Google Shape;5392;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93" name="Google Shape;5393;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94" name="Google Shape;5394;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95" name="Google Shape;5395;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96" name="Google Shape;5396;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97" name="Google Shape;5397;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98" name="Google Shape;5398;p80"/>
            <p:cNvGrpSpPr/>
            <p:nvPr/>
          </p:nvGrpSpPr>
          <p:grpSpPr>
            <a:xfrm>
              <a:off x="7734309" y="2063282"/>
              <a:ext cx="570957" cy="620095"/>
              <a:chOff x="7734309" y="2063282"/>
              <a:chExt cx="570957" cy="620095"/>
            </a:xfrm>
          </p:grpSpPr>
          <p:grpSp>
            <p:nvGrpSpPr>
              <p:cNvPr id="5399" name="Google Shape;5399;p80"/>
              <p:cNvGrpSpPr/>
              <p:nvPr/>
            </p:nvGrpSpPr>
            <p:grpSpPr>
              <a:xfrm>
                <a:off x="8031573" y="2063282"/>
                <a:ext cx="273693" cy="620095"/>
                <a:chOff x="8031573" y="2063282"/>
                <a:chExt cx="273693" cy="620095"/>
              </a:xfrm>
            </p:grpSpPr>
            <p:sp>
              <p:nvSpPr>
                <p:cNvPr id="5400" name="Google Shape;5400;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80"/>
              <p:cNvGrpSpPr/>
              <p:nvPr/>
            </p:nvGrpSpPr>
            <p:grpSpPr>
              <a:xfrm flipH="1">
                <a:off x="7734309" y="2063282"/>
                <a:ext cx="273693" cy="620095"/>
                <a:chOff x="8031573" y="2063282"/>
                <a:chExt cx="273693" cy="620095"/>
              </a:xfrm>
            </p:grpSpPr>
            <p:sp>
              <p:nvSpPr>
                <p:cNvPr id="5405" name="Google Shape;5405;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09" name="Google Shape;5409;p8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1" name="Google Shape;5411;p80"/>
          <p:cNvGrpSpPr/>
          <p:nvPr/>
        </p:nvGrpSpPr>
        <p:grpSpPr>
          <a:xfrm>
            <a:off x="7821475" y="2716715"/>
            <a:ext cx="602567" cy="601884"/>
            <a:chOff x="1186975" y="238125"/>
            <a:chExt cx="5244275" cy="5238325"/>
          </a:xfrm>
        </p:grpSpPr>
        <p:sp>
          <p:nvSpPr>
            <p:cNvPr id="5412" name="Google Shape;5412;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80"/>
          <p:cNvGrpSpPr/>
          <p:nvPr/>
        </p:nvGrpSpPr>
        <p:grpSpPr>
          <a:xfrm>
            <a:off x="3264213" y="1856199"/>
            <a:ext cx="651848" cy="687338"/>
            <a:chOff x="3400515" y="2056248"/>
            <a:chExt cx="698134" cy="735987"/>
          </a:xfrm>
        </p:grpSpPr>
        <p:grpSp>
          <p:nvGrpSpPr>
            <p:cNvPr id="5417" name="Google Shape;5417;p80"/>
            <p:cNvGrpSpPr/>
            <p:nvPr/>
          </p:nvGrpSpPr>
          <p:grpSpPr>
            <a:xfrm>
              <a:off x="3400515" y="2283913"/>
              <a:ext cx="312919" cy="219900"/>
              <a:chOff x="3400515" y="2283913"/>
              <a:chExt cx="312919" cy="219900"/>
            </a:xfrm>
          </p:grpSpPr>
          <p:sp>
            <p:nvSpPr>
              <p:cNvPr id="5418" name="Google Shape;5418;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19" name="Google Shape;5419;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20" name="Google Shape;5420;p80"/>
            <p:cNvGrpSpPr/>
            <p:nvPr/>
          </p:nvGrpSpPr>
          <p:grpSpPr>
            <a:xfrm>
              <a:off x="3547823" y="2461089"/>
              <a:ext cx="219900" cy="331146"/>
              <a:chOff x="3547823" y="2461089"/>
              <a:chExt cx="219900" cy="331146"/>
            </a:xfrm>
          </p:grpSpPr>
          <p:sp>
            <p:nvSpPr>
              <p:cNvPr id="5421" name="Google Shape;5421;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2" name="Google Shape;5422;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23" name="Google Shape;5423;p80"/>
            <p:cNvGrpSpPr/>
            <p:nvPr/>
          </p:nvGrpSpPr>
          <p:grpSpPr>
            <a:xfrm>
              <a:off x="3734138" y="2461089"/>
              <a:ext cx="219900" cy="331146"/>
              <a:chOff x="3734138" y="2461089"/>
              <a:chExt cx="219900" cy="331146"/>
            </a:xfrm>
          </p:grpSpPr>
          <p:sp>
            <p:nvSpPr>
              <p:cNvPr id="5424" name="Google Shape;5424;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5" name="Google Shape;5425;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26" name="Google Shape;5426;p80"/>
            <p:cNvGrpSpPr/>
            <p:nvPr/>
          </p:nvGrpSpPr>
          <p:grpSpPr>
            <a:xfrm>
              <a:off x="3787560" y="2281742"/>
              <a:ext cx="311089" cy="219900"/>
              <a:chOff x="3787560" y="2281742"/>
              <a:chExt cx="311089" cy="219900"/>
            </a:xfrm>
          </p:grpSpPr>
          <p:sp>
            <p:nvSpPr>
              <p:cNvPr id="5427" name="Google Shape;5427;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8" name="Google Shape;5428;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29" name="Google Shape;5429;p80"/>
            <p:cNvGrpSpPr/>
            <p:nvPr/>
          </p:nvGrpSpPr>
          <p:grpSpPr>
            <a:xfrm>
              <a:off x="3637290" y="2056248"/>
              <a:ext cx="219900" cy="330736"/>
              <a:chOff x="3637290" y="2056248"/>
              <a:chExt cx="219900" cy="330736"/>
            </a:xfrm>
          </p:grpSpPr>
          <p:sp>
            <p:nvSpPr>
              <p:cNvPr id="5430" name="Google Shape;5430;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31" name="Google Shape;5431;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32" name="Google Shape;5432;p80"/>
          <p:cNvGrpSpPr/>
          <p:nvPr/>
        </p:nvGrpSpPr>
        <p:grpSpPr>
          <a:xfrm>
            <a:off x="2555919" y="2726205"/>
            <a:ext cx="1268144" cy="592394"/>
            <a:chOff x="238125" y="1188750"/>
            <a:chExt cx="7140450" cy="3335550"/>
          </a:xfrm>
        </p:grpSpPr>
        <p:sp>
          <p:nvSpPr>
            <p:cNvPr id="5433" name="Google Shape;5433;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80"/>
          <p:cNvGrpSpPr/>
          <p:nvPr/>
        </p:nvGrpSpPr>
        <p:grpSpPr>
          <a:xfrm>
            <a:off x="6663819" y="2728360"/>
            <a:ext cx="1053944" cy="590147"/>
            <a:chOff x="238125" y="1335475"/>
            <a:chExt cx="5418735" cy="3034175"/>
          </a:xfrm>
        </p:grpSpPr>
        <p:sp>
          <p:nvSpPr>
            <p:cNvPr id="5439" name="Google Shape;5439;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0"/>
          <p:cNvGrpSpPr/>
          <p:nvPr/>
        </p:nvGrpSpPr>
        <p:grpSpPr>
          <a:xfrm>
            <a:off x="4094628" y="3533259"/>
            <a:ext cx="1268207" cy="638939"/>
            <a:chOff x="3967651" y="3645904"/>
            <a:chExt cx="1479304" cy="745292"/>
          </a:xfrm>
        </p:grpSpPr>
        <p:grpSp>
          <p:nvGrpSpPr>
            <p:cNvPr id="5443" name="Google Shape;5443;p80"/>
            <p:cNvGrpSpPr/>
            <p:nvPr/>
          </p:nvGrpSpPr>
          <p:grpSpPr>
            <a:xfrm>
              <a:off x="3967651" y="4009026"/>
              <a:ext cx="1479304" cy="382170"/>
              <a:chOff x="3967651" y="4009026"/>
              <a:chExt cx="1479304" cy="382170"/>
            </a:xfrm>
          </p:grpSpPr>
          <p:grpSp>
            <p:nvGrpSpPr>
              <p:cNvPr id="5444" name="Google Shape;5444;p80"/>
              <p:cNvGrpSpPr/>
              <p:nvPr/>
            </p:nvGrpSpPr>
            <p:grpSpPr>
              <a:xfrm>
                <a:off x="4892216" y="4195630"/>
                <a:ext cx="554739" cy="195566"/>
                <a:chOff x="3604375" y="4892160"/>
                <a:chExt cx="1651500" cy="582215"/>
              </a:xfrm>
            </p:grpSpPr>
            <p:sp>
              <p:nvSpPr>
                <p:cNvPr id="5445" name="Google Shape;5445;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80"/>
              <p:cNvGrpSpPr/>
              <p:nvPr/>
            </p:nvGrpSpPr>
            <p:grpSpPr>
              <a:xfrm>
                <a:off x="3967651" y="4146303"/>
                <a:ext cx="579402" cy="244893"/>
                <a:chOff x="851875" y="4745310"/>
                <a:chExt cx="1724925" cy="729065"/>
              </a:xfrm>
            </p:grpSpPr>
            <p:sp>
              <p:nvSpPr>
                <p:cNvPr id="5448" name="Google Shape;5448;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0"/>
              <p:cNvGrpSpPr/>
              <p:nvPr/>
            </p:nvGrpSpPr>
            <p:grpSpPr>
              <a:xfrm>
                <a:off x="4460753" y="4009026"/>
                <a:ext cx="493110" cy="382170"/>
                <a:chOff x="2319875" y="4336625"/>
                <a:chExt cx="1468025" cy="1137750"/>
              </a:xfrm>
            </p:grpSpPr>
            <p:sp>
              <p:nvSpPr>
                <p:cNvPr id="5451" name="Google Shape;5451;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3" name="Google Shape;5453;p80"/>
            <p:cNvGrpSpPr/>
            <p:nvPr/>
          </p:nvGrpSpPr>
          <p:grpSpPr>
            <a:xfrm>
              <a:off x="4479443" y="3645904"/>
              <a:ext cx="455965" cy="388789"/>
              <a:chOff x="2957425" y="238100"/>
              <a:chExt cx="1910200" cy="1628775"/>
            </a:xfrm>
          </p:grpSpPr>
          <p:sp>
            <p:nvSpPr>
              <p:cNvPr id="5454" name="Google Shape;5454;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4" name="Google Shape;5464;p80"/>
          <p:cNvGrpSpPr/>
          <p:nvPr/>
        </p:nvGrpSpPr>
        <p:grpSpPr>
          <a:xfrm>
            <a:off x="2480742" y="3534460"/>
            <a:ext cx="1243128" cy="637739"/>
            <a:chOff x="2496310" y="3693351"/>
            <a:chExt cx="1342906" cy="688926"/>
          </a:xfrm>
        </p:grpSpPr>
        <p:grpSp>
          <p:nvGrpSpPr>
            <p:cNvPr id="5465" name="Google Shape;5465;p80"/>
            <p:cNvGrpSpPr/>
            <p:nvPr/>
          </p:nvGrpSpPr>
          <p:grpSpPr>
            <a:xfrm>
              <a:off x="2496310" y="3693351"/>
              <a:ext cx="1342906" cy="688875"/>
              <a:chOff x="2496310" y="3693351"/>
              <a:chExt cx="1342906" cy="688875"/>
            </a:xfrm>
          </p:grpSpPr>
          <p:sp>
            <p:nvSpPr>
              <p:cNvPr id="5466" name="Google Shape;5466;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2" name="Google Shape;5472;p80"/>
              <p:cNvCxnSpPr>
                <a:stCxn id="547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73" name="Google Shape;5473;p80"/>
              <p:cNvCxnSpPr>
                <a:stCxn id="546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74" name="Google Shape;5474;p80"/>
              <p:cNvCxnSpPr>
                <a:stCxn id="546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75" name="Google Shape;5475;p80"/>
              <p:cNvCxnSpPr>
                <a:stCxn id="547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76" name="Google Shape;5476;p80"/>
              <p:cNvCxnSpPr>
                <a:stCxn id="546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77" name="Google Shape;5477;p80"/>
            <p:cNvGrpSpPr/>
            <p:nvPr/>
          </p:nvGrpSpPr>
          <p:grpSpPr>
            <a:xfrm>
              <a:off x="2675275" y="3930557"/>
              <a:ext cx="1003306" cy="451719"/>
              <a:chOff x="2675275" y="4174282"/>
              <a:chExt cx="1003306" cy="451719"/>
            </a:xfrm>
          </p:grpSpPr>
          <p:sp>
            <p:nvSpPr>
              <p:cNvPr id="5478" name="Google Shape;5478;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1" name="Google Shape;5481;p80"/>
          <p:cNvGrpSpPr/>
          <p:nvPr/>
        </p:nvGrpSpPr>
        <p:grpSpPr>
          <a:xfrm>
            <a:off x="1654412" y="971306"/>
            <a:ext cx="574511" cy="874709"/>
            <a:chOff x="1715404" y="1112080"/>
            <a:chExt cx="642270" cy="977984"/>
          </a:xfrm>
        </p:grpSpPr>
        <p:grpSp>
          <p:nvGrpSpPr>
            <p:cNvPr id="5482" name="Google Shape;5482;p80"/>
            <p:cNvGrpSpPr/>
            <p:nvPr/>
          </p:nvGrpSpPr>
          <p:grpSpPr>
            <a:xfrm>
              <a:off x="1715404" y="1112080"/>
              <a:ext cx="642270" cy="977984"/>
              <a:chOff x="1715404" y="1112080"/>
              <a:chExt cx="642270" cy="977984"/>
            </a:xfrm>
          </p:grpSpPr>
          <p:sp>
            <p:nvSpPr>
              <p:cNvPr id="5483" name="Google Shape;5483;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0"/>
            <p:cNvGrpSpPr/>
            <p:nvPr/>
          </p:nvGrpSpPr>
          <p:grpSpPr>
            <a:xfrm>
              <a:off x="1768927" y="1165603"/>
              <a:ext cx="535225" cy="851367"/>
              <a:chOff x="1768927" y="1165603"/>
              <a:chExt cx="535225" cy="851367"/>
            </a:xfrm>
          </p:grpSpPr>
          <p:sp>
            <p:nvSpPr>
              <p:cNvPr id="5486" name="Google Shape;5486;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80"/>
            <p:cNvGrpSpPr/>
            <p:nvPr/>
          </p:nvGrpSpPr>
          <p:grpSpPr>
            <a:xfrm>
              <a:off x="1822449" y="1219125"/>
              <a:ext cx="428180" cy="718859"/>
              <a:chOff x="1822449" y="1219125"/>
              <a:chExt cx="428180" cy="718859"/>
            </a:xfrm>
          </p:grpSpPr>
          <p:sp>
            <p:nvSpPr>
              <p:cNvPr id="5489" name="Google Shape;5489;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80"/>
            <p:cNvGrpSpPr/>
            <p:nvPr/>
          </p:nvGrpSpPr>
          <p:grpSpPr>
            <a:xfrm>
              <a:off x="1875972" y="1272648"/>
              <a:ext cx="321135" cy="586939"/>
              <a:chOff x="1875972" y="1272648"/>
              <a:chExt cx="321135" cy="586939"/>
            </a:xfrm>
          </p:grpSpPr>
          <p:sp>
            <p:nvSpPr>
              <p:cNvPr id="5492" name="Google Shape;5492;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4" name="Google Shape;5494;p80"/>
          <p:cNvGrpSpPr/>
          <p:nvPr/>
        </p:nvGrpSpPr>
        <p:grpSpPr>
          <a:xfrm>
            <a:off x="7761573" y="3528028"/>
            <a:ext cx="293855" cy="644170"/>
            <a:chOff x="241025" y="3151575"/>
            <a:chExt cx="293855" cy="644170"/>
          </a:xfrm>
        </p:grpSpPr>
        <p:sp>
          <p:nvSpPr>
            <p:cNvPr id="5495" name="Google Shape;5495;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0"/>
          <p:cNvGrpSpPr/>
          <p:nvPr/>
        </p:nvGrpSpPr>
        <p:grpSpPr>
          <a:xfrm>
            <a:off x="709557" y="2728028"/>
            <a:ext cx="1779649" cy="591620"/>
            <a:chOff x="246070" y="1983375"/>
            <a:chExt cx="1855347" cy="616849"/>
          </a:xfrm>
        </p:grpSpPr>
        <p:sp>
          <p:nvSpPr>
            <p:cNvPr id="5498" name="Google Shape;5498;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80"/>
          <p:cNvGrpSpPr/>
          <p:nvPr/>
        </p:nvGrpSpPr>
        <p:grpSpPr>
          <a:xfrm>
            <a:off x="2320424" y="971306"/>
            <a:ext cx="711055" cy="745993"/>
            <a:chOff x="2496269" y="1171698"/>
            <a:chExt cx="761953" cy="799392"/>
          </a:xfrm>
        </p:grpSpPr>
        <p:grpSp>
          <p:nvGrpSpPr>
            <p:cNvPr id="5508" name="Google Shape;5508;p80"/>
            <p:cNvGrpSpPr/>
            <p:nvPr/>
          </p:nvGrpSpPr>
          <p:grpSpPr>
            <a:xfrm>
              <a:off x="2496269" y="1171698"/>
              <a:ext cx="761953" cy="723022"/>
              <a:chOff x="2496269" y="1171698"/>
              <a:chExt cx="761953" cy="723022"/>
            </a:xfrm>
          </p:grpSpPr>
          <p:sp>
            <p:nvSpPr>
              <p:cNvPr id="5509" name="Google Shape;5509;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1" name="Google Shape;5511;p80"/>
              <p:cNvGrpSpPr/>
              <p:nvPr/>
            </p:nvGrpSpPr>
            <p:grpSpPr>
              <a:xfrm>
                <a:off x="2496269" y="1171698"/>
                <a:ext cx="761953" cy="723022"/>
                <a:chOff x="2496269" y="1120652"/>
                <a:chExt cx="761953" cy="723022"/>
              </a:xfrm>
            </p:grpSpPr>
            <p:grpSp>
              <p:nvGrpSpPr>
                <p:cNvPr id="5512" name="Google Shape;5512;p80"/>
                <p:cNvGrpSpPr/>
                <p:nvPr/>
              </p:nvGrpSpPr>
              <p:grpSpPr>
                <a:xfrm>
                  <a:off x="2496269" y="1120652"/>
                  <a:ext cx="761953" cy="723022"/>
                  <a:chOff x="2496269" y="1120652"/>
                  <a:chExt cx="761953" cy="723022"/>
                </a:xfrm>
              </p:grpSpPr>
              <p:grpSp>
                <p:nvGrpSpPr>
                  <p:cNvPr id="5513" name="Google Shape;5513;p80"/>
                  <p:cNvGrpSpPr/>
                  <p:nvPr/>
                </p:nvGrpSpPr>
                <p:grpSpPr>
                  <a:xfrm>
                    <a:off x="2496269" y="1304589"/>
                    <a:ext cx="407089" cy="305057"/>
                    <a:chOff x="2496269" y="1304589"/>
                    <a:chExt cx="407089" cy="305057"/>
                  </a:xfrm>
                </p:grpSpPr>
                <p:sp>
                  <p:nvSpPr>
                    <p:cNvPr id="5514" name="Google Shape;5514;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80"/>
                  <p:cNvGrpSpPr/>
                  <p:nvPr/>
                </p:nvGrpSpPr>
                <p:grpSpPr>
                  <a:xfrm>
                    <a:off x="2586468" y="1493376"/>
                    <a:ext cx="358850" cy="349656"/>
                    <a:chOff x="2586468" y="1493376"/>
                    <a:chExt cx="358850" cy="349656"/>
                  </a:xfrm>
                </p:grpSpPr>
                <p:sp>
                  <p:nvSpPr>
                    <p:cNvPr id="5517" name="Google Shape;5517;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0"/>
                  <p:cNvGrpSpPr/>
                  <p:nvPr/>
                </p:nvGrpSpPr>
                <p:grpSpPr>
                  <a:xfrm>
                    <a:off x="2807939" y="1494024"/>
                    <a:ext cx="358857" cy="349650"/>
                    <a:chOff x="2807939" y="1494024"/>
                    <a:chExt cx="358857" cy="349650"/>
                  </a:xfrm>
                </p:grpSpPr>
                <p:sp>
                  <p:nvSpPr>
                    <p:cNvPr id="5520" name="Google Shape;5520;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80"/>
                  <p:cNvGrpSpPr/>
                  <p:nvPr/>
                </p:nvGrpSpPr>
                <p:grpSpPr>
                  <a:xfrm>
                    <a:off x="2851133" y="1305635"/>
                    <a:ext cx="407089" cy="305057"/>
                    <a:chOff x="2851133" y="1305635"/>
                    <a:chExt cx="407089" cy="305057"/>
                  </a:xfrm>
                </p:grpSpPr>
                <p:sp>
                  <p:nvSpPr>
                    <p:cNvPr id="5523" name="Google Shape;5523;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80"/>
                  <p:cNvGrpSpPr/>
                  <p:nvPr/>
                </p:nvGrpSpPr>
                <p:grpSpPr>
                  <a:xfrm>
                    <a:off x="2727495" y="1120652"/>
                    <a:ext cx="300271" cy="396358"/>
                    <a:chOff x="2727495" y="1120652"/>
                    <a:chExt cx="300271" cy="396358"/>
                  </a:xfrm>
                </p:grpSpPr>
                <p:sp>
                  <p:nvSpPr>
                    <p:cNvPr id="5526" name="Google Shape;5526;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8" name="Google Shape;5528;p80"/>
                <p:cNvGrpSpPr/>
                <p:nvPr/>
              </p:nvGrpSpPr>
              <p:grpSpPr>
                <a:xfrm>
                  <a:off x="2722305" y="1350460"/>
                  <a:ext cx="308357" cy="308344"/>
                  <a:chOff x="2722305" y="1350460"/>
                  <a:chExt cx="308357" cy="308344"/>
                </a:xfrm>
              </p:grpSpPr>
              <p:sp>
                <p:nvSpPr>
                  <p:cNvPr id="5529" name="Google Shape;5529;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0" name="Google Shape;5530;p80"/>
                  <p:cNvGrpSpPr/>
                  <p:nvPr/>
                </p:nvGrpSpPr>
                <p:grpSpPr>
                  <a:xfrm>
                    <a:off x="2725064" y="1364529"/>
                    <a:ext cx="297954" cy="280182"/>
                    <a:chOff x="2725064" y="1364529"/>
                    <a:chExt cx="297954" cy="280182"/>
                  </a:xfrm>
                </p:grpSpPr>
                <p:sp>
                  <p:nvSpPr>
                    <p:cNvPr id="5531" name="Google Shape;5531;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36" name="Google Shape;5536;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0"/>
          <p:cNvGrpSpPr/>
          <p:nvPr/>
        </p:nvGrpSpPr>
        <p:grpSpPr>
          <a:xfrm>
            <a:off x="3909124" y="2727412"/>
            <a:ext cx="1569144" cy="591015"/>
            <a:chOff x="3820100" y="3023049"/>
            <a:chExt cx="1303926" cy="491162"/>
          </a:xfrm>
        </p:grpSpPr>
        <p:grpSp>
          <p:nvGrpSpPr>
            <p:cNvPr id="5542" name="Google Shape;5542;p80"/>
            <p:cNvGrpSpPr/>
            <p:nvPr/>
          </p:nvGrpSpPr>
          <p:grpSpPr>
            <a:xfrm>
              <a:off x="3820100" y="3023072"/>
              <a:ext cx="1303926" cy="491139"/>
              <a:chOff x="3820100" y="3023072"/>
              <a:chExt cx="1303926" cy="491139"/>
            </a:xfrm>
          </p:grpSpPr>
          <p:sp>
            <p:nvSpPr>
              <p:cNvPr id="5543" name="Google Shape;5543;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0"/>
            <p:cNvGrpSpPr/>
            <p:nvPr/>
          </p:nvGrpSpPr>
          <p:grpSpPr>
            <a:xfrm>
              <a:off x="4132439" y="3023645"/>
              <a:ext cx="393633" cy="177096"/>
              <a:chOff x="4132439" y="3023645"/>
              <a:chExt cx="393633" cy="177096"/>
            </a:xfrm>
          </p:grpSpPr>
          <p:sp>
            <p:nvSpPr>
              <p:cNvPr id="5546" name="Google Shape;5546;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0"/>
            <p:cNvGrpSpPr/>
            <p:nvPr/>
          </p:nvGrpSpPr>
          <p:grpSpPr>
            <a:xfrm>
              <a:off x="3921811" y="3023049"/>
              <a:ext cx="1002397" cy="388943"/>
              <a:chOff x="3921811" y="3023049"/>
              <a:chExt cx="1002397" cy="388943"/>
            </a:xfrm>
          </p:grpSpPr>
          <p:sp>
            <p:nvSpPr>
              <p:cNvPr id="5549" name="Google Shape;5549;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0"/>
            <p:cNvGrpSpPr/>
            <p:nvPr/>
          </p:nvGrpSpPr>
          <p:grpSpPr>
            <a:xfrm>
              <a:off x="4023645" y="3023049"/>
              <a:ext cx="683032" cy="286722"/>
              <a:chOff x="4023645" y="3023049"/>
              <a:chExt cx="683032" cy="286722"/>
            </a:xfrm>
          </p:grpSpPr>
          <p:sp>
            <p:nvSpPr>
              <p:cNvPr id="5552" name="Google Shape;5552;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4" name="Google Shape;5554;p80"/>
          <p:cNvGrpSpPr/>
          <p:nvPr/>
        </p:nvGrpSpPr>
        <p:grpSpPr>
          <a:xfrm>
            <a:off x="1541246" y="1854257"/>
            <a:ext cx="713522" cy="688025"/>
            <a:chOff x="1706078" y="2092648"/>
            <a:chExt cx="660913" cy="637296"/>
          </a:xfrm>
        </p:grpSpPr>
        <p:sp>
          <p:nvSpPr>
            <p:cNvPr id="5555" name="Google Shape;5555;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6" name="Google Shape;5556;p80"/>
            <p:cNvGrpSpPr/>
            <p:nvPr/>
          </p:nvGrpSpPr>
          <p:grpSpPr>
            <a:xfrm>
              <a:off x="1706078" y="2092648"/>
              <a:ext cx="660913" cy="575241"/>
              <a:chOff x="1706078" y="2092648"/>
              <a:chExt cx="660913" cy="575241"/>
            </a:xfrm>
          </p:grpSpPr>
          <p:sp>
            <p:nvSpPr>
              <p:cNvPr id="5557" name="Google Shape;5557;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0" name="Google Shape;5560;p80"/>
          <p:cNvGrpSpPr/>
          <p:nvPr/>
        </p:nvGrpSpPr>
        <p:grpSpPr>
          <a:xfrm>
            <a:off x="6303104" y="971806"/>
            <a:ext cx="1317459" cy="684168"/>
            <a:chOff x="238125" y="999450"/>
            <a:chExt cx="7140700" cy="3708225"/>
          </a:xfrm>
        </p:grpSpPr>
        <p:sp>
          <p:nvSpPr>
            <p:cNvPr id="5561" name="Google Shape;5561;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3" name="Shape 5573"/>
        <p:cNvGrpSpPr/>
        <p:nvPr/>
      </p:nvGrpSpPr>
      <p:grpSpPr>
        <a:xfrm>
          <a:off x="0" y="0"/>
          <a:ext cx="0" cy="0"/>
          <a:chOff x="0" y="0"/>
          <a:chExt cx="0" cy="0"/>
        </a:xfrm>
      </p:grpSpPr>
      <p:grpSp>
        <p:nvGrpSpPr>
          <p:cNvPr id="5574" name="Google Shape;5574;p81"/>
          <p:cNvGrpSpPr/>
          <p:nvPr/>
        </p:nvGrpSpPr>
        <p:grpSpPr>
          <a:xfrm>
            <a:off x="717025" y="967615"/>
            <a:ext cx="1636117" cy="1526144"/>
            <a:chOff x="729238" y="1179665"/>
            <a:chExt cx="1636117" cy="1526144"/>
          </a:xfrm>
        </p:grpSpPr>
        <p:grpSp>
          <p:nvGrpSpPr>
            <p:cNvPr id="5575" name="Google Shape;5575;p81"/>
            <p:cNvGrpSpPr/>
            <p:nvPr/>
          </p:nvGrpSpPr>
          <p:grpSpPr>
            <a:xfrm>
              <a:off x="729238" y="1179665"/>
              <a:ext cx="80700" cy="1526144"/>
              <a:chOff x="729238" y="1179665"/>
              <a:chExt cx="80700" cy="1526144"/>
            </a:xfrm>
          </p:grpSpPr>
          <p:sp>
            <p:nvSpPr>
              <p:cNvPr id="5576" name="Google Shape;5576;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81"/>
            <p:cNvGrpSpPr/>
            <p:nvPr/>
          </p:nvGrpSpPr>
          <p:grpSpPr>
            <a:xfrm>
              <a:off x="903098" y="1179665"/>
              <a:ext cx="80700" cy="1526144"/>
              <a:chOff x="903098" y="1179665"/>
              <a:chExt cx="80700" cy="1526144"/>
            </a:xfrm>
          </p:grpSpPr>
          <p:sp>
            <p:nvSpPr>
              <p:cNvPr id="5587" name="Google Shape;5587;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1"/>
            <p:cNvGrpSpPr/>
            <p:nvPr/>
          </p:nvGrpSpPr>
          <p:grpSpPr>
            <a:xfrm>
              <a:off x="1076958" y="1179665"/>
              <a:ext cx="80700" cy="1526144"/>
              <a:chOff x="1076958" y="1179665"/>
              <a:chExt cx="80700" cy="1526144"/>
            </a:xfrm>
          </p:grpSpPr>
          <p:sp>
            <p:nvSpPr>
              <p:cNvPr id="5598" name="Google Shape;5598;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81"/>
            <p:cNvGrpSpPr/>
            <p:nvPr/>
          </p:nvGrpSpPr>
          <p:grpSpPr>
            <a:xfrm>
              <a:off x="1247707" y="1179665"/>
              <a:ext cx="80700" cy="1526144"/>
              <a:chOff x="1247707" y="1179665"/>
              <a:chExt cx="80700" cy="1526144"/>
            </a:xfrm>
          </p:grpSpPr>
          <p:sp>
            <p:nvSpPr>
              <p:cNvPr id="5609" name="Google Shape;5609;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81"/>
            <p:cNvGrpSpPr/>
            <p:nvPr/>
          </p:nvGrpSpPr>
          <p:grpSpPr>
            <a:xfrm>
              <a:off x="1421567" y="1179665"/>
              <a:ext cx="80700" cy="1526144"/>
              <a:chOff x="1421567" y="1179665"/>
              <a:chExt cx="80700" cy="1526144"/>
            </a:xfrm>
          </p:grpSpPr>
          <p:sp>
            <p:nvSpPr>
              <p:cNvPr id="5620" name="Google Shape;5620;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81"/>
            <p:cNvGrpSpPr/>
            <p:nvPr/>
          </p:nvGrpSpPr>
          <p:grpSpPr>
            <a:xfrm>
              <a:off x="1592327" y="1179665"/>
              <a:ext cx="80700" cy="1526144"/>
              <a:chOff x="1592327" y="1179665"/>
              <a:chExt cx="80700" cy="1526144"/>
            </a:xfrm>
          </p:grpSpPr>
          <p:sp>
            <p:nvSpPr>
              <p:cNvPr id="5631" name="Google Shape;5631;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81"/>
            <p:cNvGrpSpPr/>
            <p:nvPr/>
          </p:nvGrpSpPr>
          <p:grpSpPr>
            <a:xfrm>
              <a:off x="1766187" y="1179665"/>
              <a:ext cx="80700" cy="1526144"/>
              <a:chOff x="1766187" y="1179665"/>
              <a:chExt cx="80700" cy="1526144"/>
            </a:xfrm>
          </p:grpSpPr>
          <p:sp>
            <p:nvSpPr>
              <p:cNvPr id="5642" name="Google Shape;5642;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81"/>
            <p:cNvGrpSpPr/>
            <p:nvPr/>
          </p:nvGrpSpPr>
          <p:grpSpPr>
            <a:xfrm>
              <a:off x="1936935" y="1179665"/>
              <a:ext cx="80700" cy="1526144"/>
              <a:chOff x="1936935" y="1179665"/>
              <a:chExt cx="80700" cy="1526144"/>
            </a:xfrm>
          </p:grpSpPr>
          <p:sp>
            <p:nvSpPr>
              <p:cNvPr id="5653" name="Google Shape;5653;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81"/>
            <p:cNvGrpSpPr/>
            <p:nvPr/>
          </p:nvGrpSpPr>
          <p:grpSpPr>
            <a:xfrm>
              <a:off x="2110795" y="1179665"/>
              <a:ext cx="80700" cy="1526144"/>
              <a:chOff x="2110795" y="1179665"/>
              <a:chExt cx="80700" cy="1526144"/>
            </a:xfrm>
          </p:grpSpPr>
          <p:sp>
            <p:nvSpPr>
              <p:cNvPr id="5664" name="Google Shape;5664;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81"/>
            <p:cNvGrpSpPr/>
            <p:nvPr/>
          </p:nvGrpSpPr>
          <p:grpSpPr>
            <a:xfrm>
              <a:off x="2284655" y="1179665"/>
              <a:ext cx="80700" cy="1526144"/>
              <a:chOff x="2284655" y="1179665"/>
              <a:chExt cx="80700" cy="1526144"/>
            </a:xfrm>
          </p:grpSpPr>
          <p:sp>
            <p:nvSpPr>
              <p:cNvPr id="5675" name="Google Shape;5675;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81"/>
          <p:cNvGrpSpPr/>
          <p:nvPr/>
        </p:nvGrpSpPr>
        <p:grpSpPr>
          <a:xfrm>
            <a:off x="2611692" y="986753"/>
            <a:ext cx="1364248" cy="1102133"/>
            <a:chOff x="2623904" y="1198803"/>
            <a:chExt cx="1364248" cy="1102133"/>
          </a:xfrm>
        </p:grpSpPr>
        <p:grpSp>
          <p:nvGrpSpPr>
            <p:cNvPr id="5686" name="Google Shape;5686;p81"/>
            <p:cNvGrpSpPr/>
            <p:nvPr/>
          </p:nvGrpSpPr>
          <p:grpSpPr>
            <a:xfrm>
              <a:off x="2623907" y="1198803"/>
              <a:ext cx="1364245" cy="273000"/>
              <a:chOff x="2623907" y="1198803"/>
              <a:chExt cx="1364245" cy="273000"/>
            </a:xfrm>
          </p:grpSpPr>
          <p:sp>
            <p:nvSpPr>
              <p:cNvPr id="5687" name="Google Shape;5687;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1"/>
            <p:cNvGrpSpPr/>
            <p:nvPr/>
          </p:nvGrpSpPr>
          <p:grpSpPr>
            <a:xfrm>
              <a:off x="2623904" y="1476964"/>
              <a:ext cx="1364245" cy="273000"/>
              <a:chOff x="2623904" y="1476964"/>
              <a:chExt cx="1364245" cy="273000"/>
            </a:xfrm>
          </p:grpSpPr>
          <p:sp>
            <p:nvSpPr>
              <p:cNvPr id="5693" name="Google Shape;5693;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81"/>
            <p:cNvGrpSpPr/>
            <p:nvPr/>
          </p:nvGrpSpPr>
          <p:grpSpPr>
            <a:xfrm>
              <a:off x="2623907" y="1749775"/>
              <a:ext cx="1364245" cy="273000"/>
              <a:chOff x="2623907" y="1749775"/>
              <a:chExt cx="1364245" cy="273000"/>
            </a:xfrm>
          </p:grpSpPr>
          <p:sp>
            <p:nvSpPr>
              <p:cNvPr id="5699" name="Google Shape;5699;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81"/>
            <p:cNvGrpSpPr/>
            <p:nvPr/>
          </p:nvGrpSpPr>
          <p:grpSpPr>
            <a:xfrm>
              <a:off x="2623904" y="2027936"/>
              <a:ext cx="1364245" cy="273000"/>
              <a:chOff x="2623904" y="2027936"/>
              <a:chExt cx="1364245" cy="273000"/>
            </a:xfrm>
          </p:grpSpPr>
          <p:sp>
            <p:nvSpPr>
              <p:cNvPr id="5705" name="Google Shape;5705;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0" name="Google Shape;5710;p81"/>
          <p:cNvGrpSpPr/>
          <p:nvPr/>
        </p:nvGrpSpPr>
        <p:grpSpPr>
          <a:xfrm>
            <a:off x="2601153" y="2445826"/>
            <a:ext cx="1387541" cy="159124"/>
            <a:chOff x="3200660" y="2180272"/>
            <a:chExt cx="2563824" cy="378237"/>
          </a:xfrm>
        </p:grpSpPr>
        <p:sp>
          <p:nvSpPr>
            <p:cNvPr id="5711" name="Google Shape;5711;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1"/>
          <p:cNvGrpSpPr/>
          <p:nvPr/>
        </p:nvGrpSpPr>
        <p:grpSpPr>
          <a:xfrm>
            <a:off x="2597677" y="2723590"/>
            <a:ext cx="1390502" cy="159625"/>
            <a:chOff x="3530150" y="2790075"/>
            <a:chExt cx="1962600" cy="225300"/>
          </a:xfrm>
        </p:grpSpPr>
        <p:sp>
          <p:nvSpPr>
            <p:cNvPr id="5730" name="Google Shape;5730;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1"/>
          <p:cNvGrpSpPr/>
          <p:nvPr/>
        </p:nvGrpSpPr>
        <p:grpSpPr>
          <a:xfrm>
            <a:off x="2597735" y="3001855"/>
            <a:ext cx="1411629" cy="154175"/>
            <a:chOff x="3558802" y="4011244"/>
            <a:chExt cx="1866000" cy="111600"/>
          </a:xfrm>
        </p:grpSpPr>
        <p:sp>
          <p:nvSpPr>
            <p:cNvPr id="5733" name="Google Shape;5733;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1"/>
          <p:cNvGrpSpPr/>
          <p:nvPr/>
        </p:nvGrpSpPr>
        <p:grpSpPr>
          <a:xfrm>
            <a:off x="2598023" y="2207425"/>
            <a:ext cx="1383503" cy="119761"/>
            <a:chOff x="3465975" y="2270258"/>
            <a:chExt cx="1986364" cy="171947"/>
          </a:xfrm>
        </p:grpSpPr>
        <p:sp>
          <p:nvSpPr>
            <p:cNvPr id="5736" name="Google Shape;5736;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1"/>
          <p:cNvGrpSpPr/>
          <p:nvPr/>
        </p:nvGrpSpPr>
        <p:grpSpPr>
          <a:xfrm>
            <a:off x="2609030" y="3571198"/>
            <a:ext cx="1369531" cy="195460"/>
            <a:chOff x="723300" y="4253549"/>
            <a:chExt cx="2276482" cy="324900"/>
          </a:xfrm>
        </p:grpSpPr>
        <p:sp>
          <p:nvSpPr>
            <p:cNvPr id="5745" name="Google Shape;5745;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1"/>
          <p:cNvGrpSpPr/>
          <p:nvPr/>
        </p:nvGrpSpPr>
        <p:grpSpPr>
          <a:xfrm>
            <a:off x="2598591" y="3272439"/>
            <a:ext cx="1389066" cy="180119"/>
            <a:chOff x="705948" y="3788465"/>
            <a:chExt cx="2308953" cy="299400"/>
          </a:xfrm>
        </p:grpSpPr>
        <p:sp>
          <p:nvSpPr>
            <p:cNvPr id="5751" name="Google Shape;5751;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81"/>
          <p:cNvGrpSpPr/>
          <p:nvPr/>
        </p:nvGrpSpPr>
        <p:grpSpPr>
          <a:xfrm>
            <a:off x="4195581" y="1876393"/>
            <a:ext cx="1433821" cy="191501"/>
            <a:chOff x="4273350" y="2088443"/>
            <a:chExt cx="1433821" cy="191501"/>
          </a:xfrm>
        </p:grpSpPr>
        <p:grpSp>
          <p:nvGrpSpPr>
            <p:cNvPr id="5757" name="Google Shape;5757;p81"/>
            <p:cNvGrpSpPr/>
            <p:nvPr/>
          </p:nvGrpSpPr>
          <p:grpSpPr>
            <a:xfrm>
              <a:off x="4273350" y="2088443"/>
              <a:ext cx="1433821" cy="0"/>
              <a:chOff x="5224975" y="2962250"/>
              <a:chExt cx="1544400" cy="0"/>
            </a:xfrm>
          </p:grpSpPr>
          <p:cxnSp>
            <p:nvCxnSpPr>
              <p:cNvPr id="5758" name="Google Shape;5758;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59" name="Google Shape;5759;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60" name="Google Shape;5760;p81"/>
            <p:cNvGrpSpPr/>
            <p:nvPr/>
          </p:nvGrpSpPr>
          <p:grpSpPr>
            <a:xfrm>
              <a:off x="4273350" y="2279944"/>
              <a:ext cx="1433821" cy="0"/>
              <a:chOff x="5224975" y="2962250"/>
              <a:chExt cx="1544400" cy="0"/>
            </a:xfrm>
          </p:grpSpPr>
          <p:cxnSp>
            <p:nvCxnSpPr>
              <p:cNvPr id="5761" name="Google Shape;5761;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62" name="Google Shape;5762;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63" name="Google Shape;5763;p81"/>
          <p:cNvGrpSpPr/>
          <p:nvPr/>
        </p:nvGrpSpPr>
        <p:grpSpPr>
          <a:xfrm>
            <a:off x="2646528" y="3885297"/>
            <a:ext cx="1304609" cy="294074"/>
            <a:chOff x="2658741" y="4097347"/>
            <a:chExt cx="1304609" cy="294074"/>
          </a:xfrm>
        </p:grpSpPr>
        <p:grpSp>
          <p:nvGrpSpPr>
            <p:cNvPr id="5764" name="Google Shape;5764;p81"/>
            <p:cNvGrpSpPr/>
            <p:nvPr/>
          </p:nvGrpSpPr>
          <p:grpSpPr>
            <a:xfrm>
              <a:off x="2658741" y="4097347"/>
              <a:ext cx="118572" cy="294074"/>
              <a:chOff x="3343310" y="4475555"/>
              <a:chExt cx="127717" cy="316753"/>
            </a:xfrm>
          </p:grpSpPr>
          <p:sp>
            <p:nvSpPr>
              <p:cNvPr id="5765" name="Google Shape;576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81"/>
            <p:cNvGrpSpPr/>
            <p:nvPr/>
          </p:nvGrpSpPr>
          <p:grpSpPr>
            <a:xfrm>
              <a:off x="3815519" y="4098388"/>
              <a:ext cx="147831" cy="291991"/>
              <a:chOff x="3527539" y="4476677"/>
              <a:chExt cx="159232" cy="314510"/>
            </a:xfrm>
          </p:grpSpPr>
          <p:sp>
            <p:nvSpPr>
              <p:cNvPr id="5768" name="Google Shape;5768;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81"/>
            <p:cNvGrpSpPr/>
            <p:nvPr/>
          </p:nvGrpSpPr>
          <p:grpSpPr>
            <a:xfrm>
              <a:off x="3511696" y="4098388"/>
              <a:ext cx="147831" cy="291991"/>
              <a:chOff x="3527539" y="4476677"/>
              <a:chExt cx="159232" cy="314510"/>
            </a:xfrm>
          </p:grpSpPr>
          <p:sp>
            <p:nvSpPr>
              <p:cNvPr id="5771" name="Google Shape;5771;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81"/>
            <p:cNvGrpSpPr/>
            <p:nvPr/>
          </p:nvGrpSpPr>
          <p:grpSpPr>
            <a:xfrm>
              <a:off x="3207874" y="4098388"/>
              <a:ext cx="147831" cy="291991"/>
              <a:chOff x="3527539" y="4476677"/>
              <a:chExt cx="159232" cy="314510"/>
            </a:xfrm>
          </p:grpSpPr>
          <p:sp>
            <p:nvSpPr>
              <p:cNvPr id="5774" name="Google Shape;5774;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81"/>
            <p:cNvGrpSpPr/>
            <p:nvPr/>
          </p:nvGrpSpPr>
          <p:grpSpPr>
            <a:xfrm>
              <a:off x="2933305" y="4097347"/>
              <a:ext cx="118572" cy="294074"/>
              <a:chOff x="3343310" y="4475555"/>
              <a:chExt cx="127717" cy="316753"/>
            </a:xfrm>
          </p:grpSpPr>
          <p:sp>
            <p:nvSpPr>
              <p:cNvPr id="5777" name="Google Shape;5777;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9" name="Google Shape;5779;p81"/>
          <p:cNvGrpSpPr/>
          <p:nvPr/>
        </p:nvGrpSpPr>
        <p:grpSpPr>
          <a:xfrm>
            <a:off x="4197136" y="963991"/>
            <a:ext cx="1430711" cy="751237"/>
            <a:chOff x="5159450" y="1919950"/>
            <a:chExt cx="1541050" cy="862500"/>
          </a:xfrm>
        </p:grpSpPr>
        <p:sp>
          <p:nvSpPr>
            <p:cNvPr id="5780" name="Google Shape;5780;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81" name="Google Shape;5781;p81"/>
            <p:cNvGrpSpPr/>
            <p:nvPr/>
          </p:nvGrpSpPr>
          <p:grpSpPr>
            <a:xfrm>
              <a:off x="5159450" y="1919950"/>
              <a:ext cx="1541050" cy="862500"/>
              <a:chOff x="5159450" y="1919950"/>
              <a:chExt cx="1541050" cy="862500"/>
            </a:xfrm>
          </p:grpSpPr>
          <p:cxnSp>
            <p:nvCxnSpPr>
              <p:cNvPr id="5782" name="Google Shape;5782;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83" name="Google Shape;5783;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84" name="Google Shape;5784;p81"/>
          <p:cNvGrpSpPr/>
          <p:nvPr/>
        </p:nvGrpSpPr>
        <p:grpSpPr>
          <a:xfrm>
            <a:off x="4245274" y="2227761"/>
            <a:ext cx="1334436" cy="967914"/>
            <a:chOff x="4294923" y="2439811"/>
            <a:chExt cx="1334436" cy="967914"/>
          </a:xfrm>
        </p:grpSpPr>
        <p:grpSp>
          <p:nvGrpSpPr>
            <p:cNvPr id="5785" name="Google Shape;5785;p81"/>
            <p:cNvGrpSpPr/>
            <p:nvPr/>
          </p:nvGrpSpPr>
          <p:grpSpPr>
            <a:xfrm>
              <a:off x="4960455" y="2469658"/>
              <a:ext cx="668904" cy="885524"/>
              <a:chOff x="4960455" y="2469658"/>
              <a:chExt cx="668904" cy="885524"/>
            </a:xfrm>
          </p:grpSpPr>
          <p:sp>
            <p:nvSpPr>
              <p:cNvPr id="5786" name="Google Shape;5786;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81"/>
            <p:cNvGrpSpPr/>
            <p:nvPr/>
          </p:nvGrpSpPr>
          <p:grpSpPr>
            <a:xfrm>
              <a:off x="4294923" y="2469658"/>
              <a:ext cx="668951" cy="885524"/>
              <a:chOff x="4294923" y="2469658"/>
              <a:chExt cx="668951" cy="885524"/>
            </a:xfrm>
          </p:grpSpPr>
          <p:sp>
            <p:nvSpPr>
              <p:cNvPr id="5793" name="Google Shape;5793;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9" name="Google Shape;5799;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81"/>
          <p:cNvGrpSpPr/>
          <p:nvPr/>
        </p:nvGrpSpPr>
        <p:grpSpPr>
          <a:xfrm>
            <a:off x="4231477" y="3282206"/>
            <a:ext cx="1430949" cy="897289"/>
            <a:chOff x="4351371" y="3547942"/>
            <a:chExt cx="1345130" cy="843475"/>
          </a:xfrm>
        </p:grpSpPr>
        <p:grpSp>
          <p:nvGrpSpPr>
            <p:cNvPr id="5801" name="Google Shape;5801;p81"/>
            <p:cNvGrpSpPr/>
            <p:nvPr/>
          </p:nvGrpSpPr>
          <p:grpSpPr>
            <a:xfrm>
              <a:off x="4351371" y="4209917"/>
              <a:ext cx="1345130" cy="181500"/>
              <a:chOff x="4351371" y="4209917"/>
              <a:chExt cx="1345130" cy="181500"/>
            </a:xfrm>
          </p:grpSpPr>
          <p:sp>
            <p:nvSpPr>
              <p:cNvPr id="5802" name="Google Shape;5802;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3" name="Google Shape;5803;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04" name="Google Shape;5804;p81"/>
            <p:cNvGrpSpPr/>
            <p:nvPr/>
          </p:nvGrpSpPr>
          <p:grpSpPr>
            <a:xfrm>
              <a:off x="4403010" y="3985221"/>
              <a:ext cx="1109518" cy="181500"/>
              <a:chOff x="4403010" y="3985221"/>
              <a:chExt cx="1109518" cy="181500"/>
            </a:xfrm>
          </p:grpSpPr>
          <p:sp>
            <p:nvSpPr>
              <p:cNvPr id="5805" name="Google Shape;5805;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07" name="Google Shape;5807;p81"/>
            <p:cNvGrpSpPr/>
            <p:nvPr/>
          </p:nvGrpSpPr>
          <p:grpSpPr>
            <a:xfrm>
              <a:off x="4618704" y="3766582"/>
              <a:ext cx="807858" cy="181500"/>
              <a:chOff x="4618704" y="3766582"/>
              <a:chExt cx="807858" cy="181500"/>
            </a:xfrm>
          </p:grpSpPr>
          <p:sp>
            <p:nvSpPr>
              <p:cNvPr id="5808" name="Google Shape;5808;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9" name="Google Shape;5809;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10" name="Google Shape;5810;p81"/>
            <p:cNvGrpSpPr/>
            <p:nvPr/>
          </p:nvGrpSpPr>
          <p:grpSpPr>
            <a:xfrm>
              <a:off x="4735238" y="3547942"/>
              <a:ext cx="462839" cy="181500"/>
              <a:chOff x="4735238" y="3547942"/>
              <a:chExt cx="462839" cy="181500"/>
            </a:xfrm>
          </p:grpSpPr>
          <p:sp>
            <p:nvSpPr>
              <p:cNvPr id="5811" name="Google Shape;5811;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2" name="Google Shape;5812;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13" name="Google Shape;5813;p81"/>
          <p:cNvGrpSpPr/>
          <p:nvPr/>
        </p:nvGrpSpPr>
        <p:grpSpPr>
          <a:xfrm>
            <a:off x="7407835" y="2217530"/>
            <a:ext cx="1020955" cy="928853"/>
            <a:chOff x="926675" y="238125"/>
            <a:chExt cx="5755100" cy="5232975"/>
          </a:xfrm>
        </p:grpSpPr>
        <p:sp>
          <p:nvSpPr>
            <p:cNvPr id="5814" name="Google Shape;5814;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1"/>
          <p:cNvGrpSpPr/>
          <p:nvPr/>
        </p:nvGrpSpPr>
        <p:grpSpPr>
          <a:xfrm>
            <a:off x="715208" y="2616265"/>
            <a:ext cx="1695374" cy="1560837"/>
            <a:chOff x="727421" y="2828315"/>
            <a:chExt cx="1695374" cy="1560837"/>
          </a:xfrm>
        </p:grpSpPr>
        <p:grpSp>
          <p:nvGrpSpPr>
            <p:cNvPr id="5819" name="Google Shape;5819;p81"/>
            <p:cNvGrpSpPr/>
            <p:nvPr/>
          </p:nvGrpSpPr>
          <p:grpSpPr>
            <a:xfrm>
              <a:off x="727421" y="2828315"/>
              <a:ext cx="1695374" cy="1560837"/>
              <a:chOff x="734799" y="2782450"/>
              <a:chExt cx="1571100" cy="1577400"/>
            </a:xfrm>
          </p:grpSpPr>
          <p:cxnSp>
            <p:nvCxnSpPr>
              <p:cNvPr id="5820" name="Google Shape;5820;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21" name="Google Shape;5821;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22" name="Google Shape;5822;p81"/>
            <p:cNvGrpSpPr/>
            <p:nvPr/>
          </p:nvGrpSpPr>
          <p:grpSpPr>
            <a:xfrm>
              <a:off x="819108" y="2882501"/>
              <a:ext cx="1556791" cy="1426186"/>
              <a:chOff x="819108" y="2882501"/>
              <a:chExt cx="1556791" cy="1426186"/>
            </a:xfrm>
          </p:grpSpPr>
          <p:grpSp>
            <p:nvGrpSpPr>
              <p:cNvPr id="5823" name="Google Shape;5823;p81"/>
              <p:cNvGrpSpPr/>
              <p:nvPr/>
            </p:nvGrpSpPr>
            <p:grpSpPr>
              <a:xfrm>
                <a:off x="819108" y="2882501"/>
                <a:ext cx="103104" cy="1426186"/>
                <a:chOff x="4674013" y="3100904"/>
                <a:chExt cx="122758" cy="1698043"/>
              </a:xfrm>
            </p:grpSpPr>
            <p:sp>
              <p:nvSpPr>
                <p:cNvPr id="5824" name="Google Shape;5824;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1"/>
              <p:cNvGrpSpPr/>
              <p:nvPr/>
            </p:nvGrpSpPr>
            <p:grpSpPr>
              <a:xfrm>
                <a:off x="1062475" y="2882501"/>
                <a:ext cx="103104" cy="1426186"/>
                <a:chOff x="4940438" y="3100904"/>
                <a:chExt cx="122758" cy="1698043"/>
              </a:xfrm>
            </p:grpSpPr>
            <p:sp>
              <p:nvSpPr>
                <p:cNvPr id="5832" name="Google Shape;5832;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81"/>
              <p:cNvGrpSpPr/>
              <p:nvPr/>
            </p:nvGrpSpPr>
            <p:grpSpPr>
              <a:xfrm>
                <a:off x="1299324" y="2882501"/>
                <a:ext cx="103104" cy="1426186"/>
                <a:chOff x="5206863" y="3100904"/>
                <a:chExt cx="122758" cy="1698043"/>
              </a:xfrm>
            </p:grpSpPr>
            <p:sp>
              <p:nvSpPr>
                <p:cNvPr id="5840" name="Google Shape;5840;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1"/>
              <p:cNvGrpSpPr/>
              <p:nvPr/>
            </p:nvGrpSpPr>
            <p:grpSpPr>
              <a:xfrm>
                <a:off x="1786057" y="2882501"/>
                <a:ext cx="103104" cy="1426186"/>
                <a:chOff x="6006138" y="3143629"/>
                <a:chExt cx="122758" cy="1698043"/>
              </a:xfrm>
            </p:grpSpPr>
            <p:sp>
              <p:nvSpPr>
                <p:cNvPr id="5848" name="Google Shape;5848;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81"/>
              <p:cNvGrpSpPr/>
              <p:nvPr/>
            </p:nvGrpSpPr>
            <p:grpSpPr>
              <a:xfrm>
                <a:off x="2029422" y="2882501"/>
                <a:ext cx="103104" cy="1426186"/>
                <a:chOff x="6805413" y="3100904"/>
                <a:chExt cx="122758" cy="1698043"/>
              </a:xfrm>
            </p:grpSpPr>
            <p:sp>
              <p:nvSpPr>
                <p:cNvPr id="5856" name="Google Shape;5856;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1"/>
              <p:cNvGrpSpPr/>
              <p:nvPr/>
            </p:nvGrpSpPr>
            <p:grpSpPr>
              <a:xfrm>
                <a:off x="2272795" y="2882501"/>
                <a:ext cx="103104" cy="1426186"/>
                <a:chOff x="5206863" y="3100904"/>
                <a:chExt cx="122758" cy="1698043"/>
              </a:xfrm>
            </p:grpSpPr>
            <p:sp>
              <p:nvSpPr>
                <p:cNvPr id="5864" name="Google Shape;5864;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1"/>
              <p:cNvGrpSpPr/>
              <p:nvPr/>
            </p:nvGrpSpPr>
            <p:grpSpPr>
              <a:xfrm>
                <a:off x="1542694" y="2882501"/>
                <a:ext cx="103104" cy="1426186"/>
                <a:chOff x="6006138" y="3143629"/>
                <a:chExt cx="122758" cy="1698043"/>
              </a:xfrm>
            </p:grpSpPr>
            <p:sp>
              <p:nvSpPr>
                <p:cNvPr id="5872" name="Google Shape;5872;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79" name="Google Shape;5879;p81"/>
          <p:cNvGrpSpPr/>
          <p:nvPr/>
        </p:nvGrpSpPr>
        <p:grpSpPr>
          <a:xfrm>
            <a:off x="5671259" y="3305987"/>
            <a:ext cx="2749952" cy="870677"/>
            <a:chOff x="238125" y="1725700"/>
            <a:chExt cx="7139025" cy="2260325"/>
          </a:xfrm>
        </p:grpSpPr>
        <p:sp>
          <p:nvSpPr>
            <p:cNvPr id="5880" name="Google Shape;5880;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1"/>
          <p:cNvGrpSpPr/>
          <p:nvPr/>
        </p:nvGrpSpPr>
        <p:grpSpPr>
          <a:xfrm>
            <a:off x="5941423" y="2247733"/>
            <a:ext cx="1105452" cy="916747"/>
            <a:chOff x="5249100" y="1210600"/>
            <a:chExt cx="3502700" cy="2904775"/>
          </a:xfrm>
        </p:grpSpPr>
        <p:sp>
          <p:nvSpPr>
            <p:cNvPr id="5891" name="Google Shape;5891;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5" name="Google Shape;5895;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96" name="Google Shape;5896;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97" name="Google Shape;5897;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98" name="Google Shape;5898;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99" name="Google Shape;5899;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1"/>
          <p:cNvGrpSpPr/>
          <p:nvPr/>
        </p:nvGrpSpPr>
        <p:grpSpPr>
          <a:xfrm>
            <a:off x="7123971" y="967151"/>
            <a:ext cx="1304650" cy="1124856"/>
            <a:chOff x="7287122" y="1165658"/>
            <a:chExt cx="1219413" cy="1051365"/>
          </a:xfrm>
        </p:grpSpPr>
        <p:grpSp>
          <p:nvGrpSpPr>
            <p:cNvPr id="5901" name="Google Shape;5901;p81"/>
            <p:cNvGrpSpPr/>
            <p:nvPr/>
          </p:nvGrpSpPr>
          <p:grpSpPr>
            <a:xfrm>
              <a:off x="7287122" y="1969723"/>
              <a:ext cx="1219413" cy="247300"/>
              <a:chOff x="7287122" y="1969723"/>
              <a:chExt cx="1219413" cy="247300"/>
            </a:xfrm>
          </p:grpSpPr>
          <p:sp>
            <p:nvSpPr>
              <p:cNvPr id="5902" name="Google Shape;5902;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81"/>
              <p:cNvGrpSpPr/>
              <p:nvPr/>
            </p:nvGrpSpPr>
            <p:grpSpPr>
              <a:xfrm>
                <a:off x="7287122" y="2063892"/>
                <a:ext cx="1151753" cy="73428"/>
                <a:chOff x="7287122" y="2063892"/>
                <a:chExt cx="1151753" cy="73428"/>
              </a:xfrm>
            </p:grpSpPr>
            <p:sp>
              <p:nvSpPr>
                <p:cNvPr id="5904" name="Google Shape;5904;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5" name="Google Shape;5905;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06" name="Google Shape;5906;p81"/>
            <p:cNvGrpSpPr/>
            <p:nvPr/>
          </p:nvGrpSpPr>
          <p:grpSpPr>
            <a:xfrm>
              <a:off x="7287122" y="1712201"/>
              <a:ext cx="1219403" cy="246767"/>
              <a:chOff x="7287122" y="1712201"/>
              <a:chExt cx="1219403" cy="246767"/>
            </a:xfrm>
          </p:grpSpPr>
          <p:sp>
            <p:nvSpPr>
              <p:cNvPr id="5907" name="Google Shape;5907;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8" name="Google Shape;5908;p81"/>
              <p:cNvGrpSpPr/>
              <p:nvPr/>
            </p:nvGrpSpPr>
            <p:grpSpPr>
              <a:xfrm>
                <a:off x="7287122" y="1842861"/>
                <a:ext cx="1005303" cy="73419"/>
                <a:chOff x="7287122" y="1842861"/>
                <a:chExt cx="1005303" cy="73419"/>
              </a:xfrm>
            </p:grpSpPr>
            <p:sp>
              <p:nvSpPr>
                <p:cNvPr id="5909" name="Google Shape;5909;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0" name="Google Shape;5910;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11" name="Google Shape;5911;p81"/>
            <p:cNvGrpSpPr/>
            <p:nvPr/>
          </p:nvGrpSpPr>
          <p:grpSpPr>
            <a:xfrm>
              <a:off x="7287122" y="1447520"/>
              <a:ext cx="1219403" cy="286667"/>
              <a:chOff x="7287122" y="1447520"/>
              <a:chExt cx="1219403" cy="286667"/>
            </a:xfrm>
          </p:grpSpPr>
          <p:sp>
            <p:nvSpPr>
              <p:cNvPr id="5912" name="Google Shape;5912;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81"/>
              <p:cNvGrpSpPr/>
              <p:nvPr/>
            </p:nvGrpSpPr>
            <p:grpSpPr>
              <a:xfrm>
                <a:off x="7287122" y="1581977"/>
                <a:ext cx="852803" cy="73428"/>
                <a:chOff x="7287122" y="1581977"/>
                <a:chExt cx="852803" cy="73428"/>
              </a:xfrm>
            </p:grpSpPr>
            <p:sp>
              <p:nvSpPr>
                <p:cNvPr id="5914" name="Google Shape;5914;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5" name="Google Shape;5915;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16" name="Google Shape;5916;p81"/>
            <p:cNvGrpSpPr/>
            <p:nvPr/>
          </p:nvGrpSpPr>
          <p:grpSpPr>
            <a:xfrm>
              <a:off x="7287122" y="1165658"/>
              <a:ext cx="1219403" cy="344253"/>
              <a:chOff x="7287122" y="1165658"/>
              <a:chExt cx="1219403" cy="344253"/>
            </a:xfrm>
          </p:grpSpPr>
          <p:sp>
            <p:nvSpPr>
              <p:cNvPr id="5917" name="Google Shape;5917;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81"/>
              <p:cNvGrpSpPr/>
              <p:nvPr/>
            </p:nvGrpSpPr>
            <p:grpSpPr>
              <a:xfrm>
                <a:off x="7287122" y="1341025"/>
                <a:ext cx="695703" cy="73419"/>
                <a:chOff x="7287122" y="1341025"/>
                <a:chExt cx="695703" cy="73419"/>
              </a:xfrm>
            </p:grpSpPr>
            <p:sp>
              <p:nvSpPr>
                <p:cNvPr id="5919" name="Google Shape;5919;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0" name="Google Shape;5920;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21" name="Google Shape;5921;p81"/>
          <p:cNvGrpSpPr/>
          <p:nvPr/>
        </p:nvGrpSpPr>
        <p:grpSpPr>
          <a:xfrm>
            <a:off x="5790463" y="973174"/>
            <a:ext cx="1397729" cy="1098540"/>
            <a:chOff x="5900602" y="1193063"/>
            <a:chExt cx="1299851" cy="1021707"/>
          </a:xfrm>
        </p:grpSpPr>
        <p:grpSp>
          <p:nvGrpSpPr>
            <p:cNvPr id="5922" name="Google Shape;5922;p81"/>
            <p:cNvGrpSpPr/>
            <p:nvPr/>
          </p:nvGrpSpPr>
          <p:grpSpPr>
            <a:xfrm>
              <a:off x="6520337" y="1193063"/>
              <a:ext cx="341815" cy="799959"/>
              <a:chOff x="6520337" y="1193063"/>
              <a:chExt cx="341815" cy="799959"/>
            </a:xfrm>
          </p:grpSpPr>
          <p:grpSp>
            <p:nvGrpSpPr>
              <p:cNvPr id="5923" name="Google Shape;5923;p81"/>
              <p:cNvGrpSpPr/>
              <p:nvPr/>
            </p:nvGrpSpPr>
            <p:grpSpPr>
              <a:xfrm>
                <a:off x="6520337" y="1589527"/>
                <a:ext cx="213950" cy="403494"/>
                <a:chOff x="6520337" y="1589527"/>
                <a:chExt cx="213950" cy="403494"/>
              </a:xfrm>
            </p:grpSpPr>
            <p:sp>
              <p:nvSpPr>
                <p:cNvPr id="5924" name="Google Shape;5924;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81"/>
              <p:cNvGrpSpPr/>
              <p:nvPr/>
            </p:nvGrpSpPr>
            <p:grpSpPr>
              <a:xfrm>
                <a:off x="6577204" y="1193063"/>
                <a:ext cx="284947" cy="464512"/>
                <a:chOff x="6577204" y="1193063"/>
                <a:chExt cx="284947" cy="464512"/>
              </a:xfrm>
            </p:grpSpPr>
            <p:sp>
              <p:nvSpPr>
                <p:cNvPr id="5927" name="Google Shape;5927;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8" name="Google Shape;5928;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9" name="Google Shape;5929;p81"/>
            <p:cNvGrpSpPr/>
            <p:nvPr/>
          </p:nvGrpSpPr>
          <p:grpSpPr>
            <a:xfrm>
              <a:off x="6238903" y="1193063"/>
              <a:ext cx="300475" cy="900152"/>
              <a:chOff x="6238903" y="1193063"/>
              <a:chExt cx="300475" cy="900152"/>
            </a:xfrm>
          </p:grpSpPr>
          <p:grpSp>
            <p:nvGrpSpPr>
              <p:cNvPr id="5930" name="Google Shape;5930;p81"/>
              <p:cNvGrpSpPr/>
              <p:nvPr/>
            </p:nvGrpSpPr>
            <p:grpSpPr>
              <a:xfrm>
                <a:off x="6290865" y="1489315"/>
                <a:ext cx="248514" cy="603900"/>
                <a:chOff x="6290865" y="1489315"/>
                <a:chExt cx="248514" cy="603900"/>
              </a:xfrm>
            </p:grpSpPr>
            <p:sp>
              <p:nvSpPr>
                <p:cNvPr id="5931" name="Google Shape;5931;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1"/>
              <p:cNvGrpSpPr/>
              <p:nvPr/>
            </p:nvGrpSpPr>
            <p:grpSpPr>
              <a:xfrm>
                <a:off x="6238903" y="1193063"/>
                <a:ext cx="284947" cy="333087"/>
                <a:chOff x="6238903" y="1193063"/>
                <a:chExt cx="284947" cy="333087"/>
              </a:xfrm>
            </p:grpSpPr>
            <p:sp>
              <p:nvSpPr>
                <p:cNvPr id="5934" name="Google Shape;5934;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36" name="Google Shape;5936;p81"/>
            <p:cNvGrpSpPr/>
            <p:nvPr/>
          </p:nvGrpSpPr>
          <p:grpSpPr>
            <a:xfrm>
              <a:off x="5900602" y="1193063"/>
              <a:ext cx="444345" cy="1021707"/>
              <a:chOff x="5900602" y="1193063"/>
              <a:chExt cx="444345" cy="1021707"/>
            </a:xfrm>
          </p:grpSpPr>
          <p:grpSp>
            <p:nvGrpSpPr>
              <p:cNvPr id="5937" name="Google Shape;5937;p81"/>
              <p:cNvGrpSpPr/>
              <p:nvPr/>
            </p:nvGrpSpPr>
            <p:grpSpPr>
              <a:xfrm>
                <a:off x="6046501" y="1367785"/>
                <a:ext cx="298446" cy="846986"/>
                <a:chOff x="6046501" y="1367785"/>
                <a:chExt cx="298446" cy="846986"/>
              </a:xfrm>
            </p:grpSpPr>
            <p:sp>
              <p:nvSpPr>
                <p:cNvPr id="5938" name="Google Shape;5938;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1"/>
              <p:cNvGrpSpPr/>
              <p:nvPr/>
            </p:nvGrpSpPr>
            <p:grpSpPr>
              <a:xfrm>
                <a:off x="5900602" y="1193063"/>
                <a:ext cx="284947" cy="182312"/>
                <a:chOff x="5900602" y="1193063"/>
                <a:chExt cx="284947" cy="182312"/>
              </a:xfrm>
            </p:grpSpPr>
            <p:sp>
              <p:nvSpPr>
                <p:cNvPr id="5941" name="Google Shape;5941;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2" name="Google Shape;5942;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43" name="Google Shape;5943;p81"/>
            <p:cNvGrpSpPr/>
            <p:nvPr/>
          </p:nvGrpSpPr>
          <p:grpSpPr>
            <a:xfrm>
              <a:off x="6738300" y="1193063"/>
              <a:ext cx="462153" cy="707634"/>
              <a:chOff x="6738300" y="1193063"/>
              <a:chExt cx="462153" cy="707634"/>
            </a:xfrm>
          </p:grpSpPr>
          <p:grpSp>
            <p:nvGrpSpPr>
              <p:cNvPr id="5944" name="Google Shape;5944;p81"/>
              <p:cNvGrpSpPr/>
              <p:nvPr/>
            </p:nvGrpSpPr>
            <p:grpSpPr>
              <a:xfrm>
                <a:off x="6915505" y="1193063"/>
                <a:ext cx="284947" cy="597387"/>
                <a:chOff x="6915505" y="1193063"/>
                <a:chExt cx="284947" cy="597387"/>
              </a:xfrm>
            </p:grpSpPr>
            <p:sp>
              <p:nvSpPr>
                <p:cNvPr id="5945" name="Google Shape;5945;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6" name="Google Shape;5946;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47" name="Google Shape;5947;p81"/>
              <p:cNvGrpSpPr/>
              <p:nvPr/>
            </p:nvGrpSpPr>
            <p:grpSpPr>
              <a:xfrm>
                <a:off x="6738300" y="1684725"/>
                <a:ext cx="230066" cy="215971"/>
                <a:chOff x="6738300" y="1684725"/>
                <a:chExt cx="230066" cy="215971"/>
              </a:xfrm>
            </p:grpSpPr>
            <p:sp>
              <p:nvSpPr>
                <p:cNvPr id="5948" name="Google Shape;5948;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953" name="Shape 5953"/>
        <p:cNvGrpSpPr/>
        <p:nvPr/>
      </p:nvGrpSpPr>
      <p:grpSpPr>
        <a:xfrm>
          <a:off x="0" y="0"/>
          <a:ext cx="0" cy="0"/>
          <a:chOff x="0" y="0"/>
          <a:chExt cx="0" cy="0"/>
        </a:xfrm>
      </p:grpSpPr>
      <p:grpSp>
        <p:nvGrpSpPr>
          <p:cNvPr id="5954" name="Google Shape;5954;p82"/>
          <p:cNvGrpSpPr/>
          <p:nvPr/>
        </p:nvGrpSpPr>
        <p:grpSpPr>
          <a:xfrm>
            <a:off x="829359" y="2307635"/>
            <a:ext cx="339235" cy="298186"/>
            <a:chOff x="898875" y="244725"/>
            <a:chExt cx="481800" cy="423500"/>
          </a:xfrm>
        </p:grpSpPr>
        <p:sp>
          <p:nvSpPr>
            <p:cNvPr id="5955" name="Google Shape;5955;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82"/>
          <p:cNvGrpSpPr/>
          <p:nvPr/>
        </p:nvGrpSpPr>
        <p:grpSpPr>
          <a:xfrm>
            <a:off x="1267741" y="2287103"/>
            <a:ext cx="298169" cy="339253"/>
            <a:chOff x="1529350" y="258825"/>
            <a:chExt cx="423475" cy="481825"/>
          </a:xfrm>
        </p:grpSpPr>
        <p:sp>
          <p:nvSpPr>
            <p:cNvPr id="5962" name="Google Shape;5962;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4" name="Google Shape;5964;p82"/>
          <p:cNvGrpSpPr/>
          <p:nvPr/>
        </p:nvGrpSpPr>
        <p:grpSpPr>
          <a:xfrm>
            <a:off x="1660716" y="2367273"/>
            <a:ext cx="340890" cy="178912"/>
            <a:chOff x="2084325" y="363300"/>
            <a:chExt cx="484150" cy="254100"/>
          </a:xfrm>
        </p:grpSpPr>
        <p:sp>
          <p:nvSpPr>
            <p:cNvPr id="5965" name="Google Shape;5965;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82"/>
          <p:cNvGrpSpPr/>
          <p:nvPr/>
        </p:nvGrpSpPr>
        <p:grpSpPr>
          <a:xfrm>
            <a:off x="2110011" y="2287102"/>
            <a:ext cx="298169" cy="339253"/>
            <a:chOff x="2707500" y="249400"/>
            <a:chExt cx="423475" cy="481825"/>
          </a:xfrm>
        </p:grpSpPr>
        <p:sp>
          <p:nvSpPr>
            <p:cNvPr id="5968" name="Google Shape;5968;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0" name="Google Shape;5970;p82"/>
          <p:cNvGrpSpPr/>
          <p:nvPr/>
        </p:nvGrpSpPr>
        <p:grpSpPr>
          <a:xfrm>
            <a:off x="2523626" y="2287428"/>
            <a:ext cx="305386" cy="338602"/>
            <a:chOff x="3300325" y="249875"/>
            <a:chExt cx="433725" cy="480900"/>
          </a:xfrm>
        </p:grpSpPr>
        <p:sp>
          <p:nvSpPr>
            <p:cNvPr id="5971" name="Google Shape;5971;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7" name="Google Shape;5977;p82"/>
          <p:cNvGrpSpPr/>
          <p:nvPr/>
        </p:nvGrpSpPr>
        <p:grpSpPr>
          <a:xfrm>
            <a:off x="2912712" y="2287349"/>
            <a:ext cx="352349" cy="338760"/>
            <a:chOff x="3854700" y="249750"/>
            <a:chExt cx="500425" cy="481125"/>
          </a:xfrm>
        </p:grpSpPr>
        <p:sp>
          <p:nvSpPr>
            <p:cNvPr id="5978" name="Google Shape;5978;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82"/>
          <p:cNvGrpSpPr/>
          <p:nvPr/>
        </p:nvGrpSpPr>
        <p:grpSpPr>
          <a:xfrm>
            <a:off x="3330701" y="2287349"/>
            <a:ext cx="352349" cy="338760"/>
            <a:chOff x="4447550" y="249750"/>
            <a:chExt cx="500425" cy="481125"/>
          </a:xfrm>
        </p:grpSpPr>
        <p:sp>
          <p:nvSpPr>
            <p:cNvPr id="5987" name="Google Shape;5987;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82"/>
          <p:cNvGrpSpPr/>
          <p:nvPr/>
        </p:nvGrpSpPr>
        <p:grpSpPr>
          <a:xfrm>
            <a:off x="3759902" y="2287102"/>
            <a:ext cx="339253" cy="339253"/>
            <a:chOff x="5049725" y="249400"/>
            <a:chExt cx="481825" cy="481825"/>
          </a:xfrm>
        </p:grpSpPr>
        <p:sp>
          <p:nvSpPr>
            <p:cNvPr id="5990" name="Google Shape;5990;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2" name="Google Shape;5992;p82"/>
          <p:cNvGrpSpPr/>
          <p:nvPr/>
        </p:nvGrpSpPr>
        <p:grpSpPr>
          <a:xfrm>
            <a:off x="4173843" y="2287102"/>
            <a:ext cx="339253" cy="339253"/>
            <a:chOff x="5660400" y="238125"/>
            <a:chExt cx="481825" cy="481825"/>
          </a:xfrm>
        </p:grpSpPr>
        <p:sp>
          <p:nvSpPr>
            <p:cNvPr id="5993" name="Google Shape;5993;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5" name="Google Shape;5995;p82"/>
          <p:cNvGrpSpPr/>
          <p:nvPr/>
        </p:nvGrpSpPr>
        <p:grpSpPr>
          <a:xfrm>
            <a:off x="4590529" y="2287102"/>
            <a:ext cx="339253" cy="339253"/>
            <a:chOff x="6235400" y="249400"/>
            <a:chExt cx="481825" cy="481825"/>
          </a:xfrm>
        </p:grpSpPr>
        <p:sp>
          <p:nvSpPr>
            <p:cNvPr id="5996" name="Google Shape;5996;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1" name="Google Shape;6001;p82"/>
          <p:cNvGrpSpPr/>
          <p:nvPr/>
        </p:nvGrpSpPr>
        <p:grpSpPr>
          <a:xfrm>
            <a:off x="828875" y="2731810"/>
            <a:ext cx="340204" cy="298116"/>
            <a:chOff x="899850" y="871450"/>
            <a:chExt cx="483175" cy="423400"/>
          </a:xfrm>
        </p:grpSpPr>
        <p:sp>
          <p:nvSpPr>
            <p:cNvPr id="6002" name="Google Shape;6002;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6" name="Google Shape;6006;p8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7" name="Google Shape;6007;p82"/>
          <p:cNvGrpSpPr/>
          <p:nvPr/>
        </p:nvGrpSpPr>
        <p:grpSpPr>
          <a:xfrm>
            <a:off x="1660875" y="2711232"/>
            <a:ext cx="340573" cy="339271"/>
            <a:chOff x="2085450" y="842250"/>
            <a:chExt cx="483700" cy="481850"/>
          </a:xfrm>
        </p:grpSpPr>
        <p:sp>
          <p:nvSpPr>
            <p:cNvPr id="6008" name="Google Shape;6008;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82"/>
          <p:cNvGrpSpPr/>
          <p:nvPr/>
        </p:nvGrpSpPr>
        <p:grpSpPr>
          <a:xfrm>
            <a:off x="2089443" y="2711241"/>
            <a:ext cx="339306" cy="339253"/>
            <a:chOff x="2685825" y="840375"/>
            <a:chExt cx="481900" cy="481825"/>
          </a:xfrm>
        </p:grpSpPr>
        <p:sp>
          <p:nvSpPr>
            <p:cNvPr id="6012" name="Google Shape;6012;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82"/>
          <p:cNvGrpSpPr/>
          <p:nvPr/>
        </p:nvGrpSpPr>
        <p:grpSpPr>
          <a:xfrm>
            <a:off x="2501104" y="2710924"/>
            <a:ext cx="350431" cy="339887"/>
            <a:chOff x="3270675" y="841800"/>
            <a:chExt cx="497700" cy="482725"/>
          </a:xfrm>
        </p:grpSpPr>
        <p:sp>
          <p:nvSpPr>
            <p:cNvPr id="6015" name="Google Shape;6015;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8" name="Google Shape;6018;p8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9" name="Google Shape;6019;p82"/>
          <p:cNvGrpSpPr/>
          <p:nvPr/>
        </p:nvGrpSpPr>
        <p:grpSpPr>
          <a:xfrm>
            <a:off x="3337249" y="2731783"/>
            <a:ext cx="339253" cy="298169"/>
            <a:chOff x="4467200" y="877100"/>
            <a:chExt cx="481825" cy="423475"/>
          </a:xfrm>
        </p:grpSpPr>
        <p:sp>
          <p:nvSpPr>
            <p:cNvPr id="6020" name="Google Shape;6020;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82"/>
          <p:cNvGrpSpPr/>
          <p:nvPr/>
        </p:nvGrpSpPr>
        <p:grpSpPr>
          <a:xfrm>
            <a:off x="3752140" y="2711232"/>
            <a:ext cx="354778" cy="339271"/>
            <a:chOff x="5045500" y="842250"/>
            <a:chExt cx="503875" cy="481850"/>
          </a:xfrm>
        </p:grpSpPr>
        <p:sp>
          <p:nvSpPr>
            <p:cNvPr id="6025" name="Google Shape;6025;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82"/>
          <p:cNvGrpSpPr/>
          <p:nvPr/>
        </p:nvGrpSpPr>
        <p:grpSpPr>
          <a:xfrm>
            <a:off x="4174987" y="2737451"/>
            <a:ext cx="336965" cy="286833"/>
            <a:chOff x="5645200" y="879425"/>
            <a:chExt cx="478575" cy="407375"/>
          </a:xfrm>
        </p:grpSpPr>
        <p:sp>
          <p:nvSpPr>
            <p:cNvPr id="6028" name="Google Shape;6028;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82"/>
          <p:cNvGrpSpPr/>
          <p:nvPr/>
        </p:nvGrpSpPr>
        <p:grpSpPr>
          <a:xfrm>
            <a:off x="4611062" y="2711241"/>
            <a:ext cx="298186" cy="339253"/>
            <a:chOff x="6264525" y="842250"/>
            <a:chExt cx="423500" cy="481825"/>
          </a:xfrm>
        </p:grpSpPr>
        <p:sp>
          <p:nvSpPr>
            <p:cNvPr id="6035" name="Google Shape;6035;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82"/>
          <p:cNvGrpSpPr/>
          <p:nvPr/>
        </p:nvGrpSpPr>
        <p:grpSpPr>
          <a:xfrm>
            <a:off x="829350" y="3125895"/>
            <a:ext cx="339253" cy="339253"/>
            <a:chOff x="900750" y="1436075"/>
            <a:chExt cx="481825" cy="481825"/>
          </a:xfrm>
        </p:grpSpPr>
        <p:sp>
          <p:nvSpPr>
            <p:cNvPr id="6043" name="Google Shape;6043;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82"/>
          <p:cNvGrpSpPr/>
          <p:nvPr/>
        </p:nvGrpSpPr>
        <p:grpSpPr>
          <a:xfrm>
            <a:off x="1247198" y="3186183"/>
            <a:ext cx="339253" cy="218676"/>
            <a:chOff x="1492675" y="1520750"/>
            <a:chExt cx="481825" cy="310575"/>
          </a:xfrm>
        </p:grpSpPr>
        <p:sp>
          <p:nvSpPr>
            <p:cNvPr id="6048" name="Google Shape;6048;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82"/>
          <p:cNvGrpSpPr/>
          <p:nvPr/>
        </p:nvGrpSpPr>
        <p:grpSpPr>
          <a:xfrm>
            <a:off x="1654995" y="3125877"/>
            <a:ext cx="352332" cy="339288"/>
            <a:chOff x="2071000" y="1435025"/>
            <a:chExt cx="500400" cy="481875"/>
          </a:xfrm>
        </p:grpSpPr>
        <p:sp>
          <p:nvSpPr>
            <p:cNvPr id="6051" name="Google Shape;6051;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82"/>
          <p:cNvGrpSpPr/>
          <p:nvPr/>
        </p:nvGrpSpPr>
        <p:grpSpPr>
          <a:xfrm>
            <a:off x="2083159" y="3146709"/>
            <a:ext cx="351874" cy="297623"/>
            <a:chOff x="2678350" y="1464650"/>
            <a:chExt cx="499750" cy="422700"/>
          </a:xfrm>
        </p:grpSpPr>
        <p:sp>
          <p:nvSpPr>
            <p:cNvPr id="6055" name="Google Shape;6055;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82"/>
          <p:cNvGrpSpPr/>
          <p:nvPr/>
        </p:nvGrpSpPr>
        <p:grpSpPr>
          <a:xfrm>
            <a:off x="2506692" y="3125895"/>
            <a:ext cx="339253" cy="339253"/>
            <a:chOff x="3271200" y="1435075"/>
            <a:chExt cx="481825" cy="481825"/>
          </a:xfrm>
        </p:grpSpPr>
        <p:sp>
          <p:nvSpPr>
            <p:cNvPr id="6059" name="Google Shape;6059;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1" name="Google Shape;6061;p82"/>
          <p:cNvGrpSpPr/>
          <p:nvPr/>
        </p:nvGrpSpPr>
        <p:grpSpPr>
          <a:xfrm>
            <a:off x="2917165" y="3125877"/>
            <a:ext cx="343442" cy="339288"/>
            <a:chOff x="3858100" y="1435075"/>
            <a:chExt cx="487775" cy="481875"/>
          </a:xfrm>
        </p:grpSpPr>
        <p:sp>
          <p:nvSpPr>
            <p:cNvPr id="6062" name="Google Shape;6062;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82"/>
          <p:cNvGrpSpPr/>
          <p:nvPr/>
        </p:nvGrpSpPr>
        <p:grpSpPr>
          <a:xfrm>
            <a:off x="3337249" y="3125895"/>
            <a:ext cx="339253" cy="339253"/>
            <a:chOff x="4456875" y="1435075"/>
            <a:chExt cx="481825" cy="481825"/>
          </a:xfrm>
        </p:grpSpPr>
        <p:sp>
          <p:nvSpPr>
            <p:cNvPr id="6068" name="Google Shape;6068;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82"/>
          <p:cNvGrpSpPr/>
          <p:nvPr/>
        </p:nvGrpSpPr>
        <p:grpSpPr>
          <a:xfrm>
            <a:off x="3758239" y="3125886"/>
            <a:ext cx="342580" cy="339271"/>
            <a:chOff x="5049725" y="1435050"/>
            <a:chExt cx="486550" cy="481850"/>
          </a:xfrm>
        </p:grpSpPr>
        <p:sp>
          <p:nvSpPr>
            <p:cNvPr id="6088" name="Google Shape;6088;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82"/>
          <p:cNvGrpSpPr/>
          <p:nvPr/>
        </p:nvGrpSpPr>
        <p:grpSpPr>
          <a:xfrm>
            <a:off x="4173790" y="3125895"/>
            <a:ext cx="339359" cy="339253"/>
            <a:chOff x="5642475" y="1435075"/>
            <a:chExt cx="481975" cy="481825"/>
          </a:xfrm>
        </p:grpSpPr>
        <p:sp>
          <p:nvSpPr>
            <p:cNvPr id="6093" name="Google Shape;6093;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82"/>
          <p:cNvGrpSpPr/>
          <p:nvPr/>
        </p:nvGrpSpPr>
        <p:grpSpPr>
          <a:xfrm>
            <a:off x="4588276" y="3125886"/>
            <a:ext cx="343759" cy="339271"/>
            <a:chOff x="6232000" y="1435050"/>
            <a:chExt cx="488225" cy="481850"/>
          </a:xfrm>
        </p:grpSpPr>
        <p:sp>
          <p:nvSpPr>
            <p:cNvPr id="6097" name="Google Shape;6097;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2" name="Google Shape;6102;p82"/>
          <p:cNvGrpSpPr/>
          <p:nvPr/>
        </p:nvGrpSpPr>
        <p:grpSpPr>
          <a:xfrm>
            <a:off x="849012" y="3539545"/>
            <a:ext cx="299929" cy="337792"/>
            <a:chOff x="924450" y="2028975"/>
            <a:chExt cx="425975" cy="479750"/>
          </a:xfrm>
        </p:grpSpPr>
        <p:sp>
          <p:nvSpPr>
            <p:cNvPr id="6103" name="Google Shape;6103;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82"/>
          <p:cNvGrpSpPr/>
          <p:nvPr/>
        </p:nvGrpSpPr>
        <p:grpSpPr>
          <a:xfrm>
            <a:off x="1661509" y="3559347"/>
            <a:ext cx="339306" cy="298186"/>
            <a:chOff x="2085450" y="2057100"/>
            <a:chExt cx="481900" cy="423500"/>
          </a:xfrm>
        </p:grpSpPr>
        <p:sp>
          <p:nvSpPr>
            <p:cNvPr id="6107" name="Google Shape;6107;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82"/>
          <p:cNvGrpSpPr/>
          <p:nvPr/>
        </p:nvGrpSpPr>
        <p:grpSpPr>
          <a:xfrm>
            <a:off x="2089442" y="3582592"/>
            <a:ext cx="339306" cy="251698"/>
            <a:chOff x="2678275" y="2090100"/>
            <a:chExt cx="481900" cy="357475"/>
          </a:xfrm>
        </p:grpSpPr>
        <p:sp>
          <p:nvSpPr>
            <p:cNvPr id="6111" name="Google Shape;6111;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6" name="Google Shape;6116;p82"/>
          <p:cNvGrpSpPr/>
          <p:nvPr/>
        </p:nvGrpSpPr>
        <p:grpSpPr>
          <a:xfrm>
            <a:off x="2566646" y="3594790"/>
            <a:ext cx="219345" cy="227301"/>
            <a:chOff x="3357325" y="2093500"/>
            <a:chExt cx="311525" cy="322825"/>
          </a:xfrm>
        </p:grpSpPr>
        <p:sp>
          <p:nvSpPr>
            <p:cNvPr id="6117" name="Google Shape;6117;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20" name="Google Shape;6120;p8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21" name="Google Shape;6121;p82"/>
          <p:cNvGrpSpPr/>
          <p:nvPr/>
        </p:nvGrpSpPr>
        <p:grpSpPr>
          <a:xfrm>
            <a:off x="3360836" y="3538814"/>
            <a:ext cx="292078" cy="339253"/>
            <a:chOff x="4492800" y="2027925"/>
            <a:chExt cx="414825" cy="481825"/>
          </a:xfrm>
        </p:grpSpPr>
        <p:sp>
          <p:nvSpPr>
            <p:cNvPr id="6122" name="Google Shape;6122;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82"/>
          <p:cNvGrpSpPr/>
          <p:nvPr/>
        </p:nvGrpSpPr>
        <p:grpSpPr>
          <a:xfrm>
            <a:off x="3759928" y="3538805"/>
            <a:ext cx="339200" cy="339271"/>
            <a:chOff x="5049725" y="2027900"/>
            <a:chExt cx="481750" cy="481850"/>
          </a:xfrm>
        </p:grpSpPr>
        <p:sp>
          <p:nvSpPr>
            <p:cNvPr id="6125" name="Google Shape;6125;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82"/>
          <p:cNvGrpSpPr/>
          <p:nvPr/>
        </p:nvGrpSpPr>
        <p:grpSpPr>
          <a:xfrm>
            <a:off x="4233524" y="3538893"/>
            <a:ext cx="219890" cy="339095"/>
            <a:chOff x="5726350" y="2028150"/>
            <a:chExt cx="312300" cy="481600"/>
          </a:xfrm>
        </p:grpSpPr>
        <p:sp>
          <p:nvSpPr>
            <p:cNvPr id="6134" name="Google Shape;6134;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7" name="Google Shape;6137;p82"/>
          <p:cNvGrpSpPr/>
          <p:nvPr/>
        </p:nvGrpSpPr>
        <p:grpSpPr>
          <a:xfrm>
            <a:off x="4593715" y="3542000"/>
            <a:ext cx="332881" cy="332881"/>
            <a:chOff x="6239925" y="2032450"/>
            <a:chExt cx="472775" cy="472775"/>
          </a:xfrm>
        </p:grpSpPr>
        <p:sp>
          <p:nvSpPr>
            <p:cNvPr id="6138" name="Google Shape;6138;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82"/>
          <p:cNvGrpSpPr/>
          <p:nvPr/>
        </p:nvGrpSpPr>
        <p:grpSpPr>
          <a:xfrm>
            <a:off x="5042807" y="2364092"/>
            <a:ext cx="334641" cy="185425"/>
            <a:chOff x="903075" y="2730000"/>
            <a:chExt cx="475275" cy="263350"/>
          </a:xfrm>
        </p:grpSpPr>
        <p:sp>
          <p:nvSpPr>
            <p:cNvPr id="6141" name="Google Shape;6141;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82"/>
          <p:cNvGrpSpPr/>
          <p:nvPr/>
        </p:nvGrpSpPr>
        <p:grpSpPr>
          <a:xfrm>
            <a:off x="1247198" y="3538814"/>
            <a:ext cx="339253" cy="339253"/>
            <a:chOff x="1492675" y="2027925"/>
            <a:chExt cx="481825" cy="481825"/>
          </a:xfrm>
        </p:grpSpPr>
        <p:sp>
          <p:nvSpPr>
            <p:cNvPr id="6145" name="Google Shape;6145;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82"/>
          <p:cNvGrpSpPr/>
          <p:nvPr/>
        </p:nvGrpSpPr>
        <p:grpSpPr>
          <a:xfrm>
            <a:off x="5473575" y="2287178"/>
            <a:ext cx="339253" cy="339253"/>
            <a:chOff x="1492675" y="2620775"/>
            <a:chExt cx="481825" cy="481825"/>
          </a:xfrm>
        </p:grpSpPr>
        <p:sp>
          <p:nvSpPr>
            <p:cNvPr id="6151" name="Google Shape;6151;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3" name="Google Shape;6153;p8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54" name="Google Shape;6154;p82"/>
          <p:cNvGrpSpPr/>
          <p:nvPr/>
        </p:nvGrpSpPr>
        <p:grpSpPr>
          <a:xfrm>
            <a:off x="6297328" y="2303161"/>
            <a:ext cx="333585" cy="307287"/>
            <a:chOff x="2682350" y="2643425"/>
            <a:chExt cx="473775" cy="436425"/>
          </a:xfrm>
        </p:grpSpPr>
        <p:sp>
          <p:nvSpPr>
            <p:cNvPr id="6155" name="Google Shape;6155;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82"/>
          <p:cNvGrpSpPr/>
          <p:nvPr/>
        </p:nvGrpSpPr>
        <p:grpSpPr>
          <a:xfrm>
            <a:off x="6762818" y="2287178"/>
            <a:ext cx="238531" cy="339253"/>
            <a:chOff x="3342725" y="2620775"/>
            <a:chExt cx="338775" cy="481825"/>
          </a:xfrm>
        </p:grpSpPr>
        <p:sp>
          <p:nvSpPr>
            <p:cNvPr id="6163" name="Google Shape;6163;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6" name="Google Shape;6166;p82"/>
          <p:cNvGrpSpPr/>
          <p:nvPr/>
        </p:nvGrpSpPr>
        <p:grpSpPr>
          <a:xfrm>
            <a:off x="7156568" y="2287178"/>
            <a:ext cx="278296" cy="339253"/>
            <a:chOff x="3907325" y="2620775"/>
            <a:chExt cx="395250" cy="481825"/>
          </a:xfrm>
        </p:grpSpPr>
        <p:sp>
          <p:nvSpPr>
            <p:cNvPr id="6167" name="Google Shape;6167;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82"/>
          <p:cNvGrpSpPr/>
          <p:nvPr/>
        </p:nvGrpSpPr>
        <p:grpSpPr>
          <a:xfrm>
            <a:off x="7549755" y="2297783"/>
            <a:ext cx="339253" cy="318042"/>
            <a:chOff x="4456875" y="2635825"/>
            <a:chExt cx="481825" cy="451700"/>
          </a:xfrm>
        </p:grpSpPr>
        <p:sp>
          <p:nvSpPr>
            <p:cNvPr id="6172" name="Google Shape;6172;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82"/>
          <p:cNvGrpSpPr/>
          <p:nvPr/>
        </p:nvGrpSpPr>
        <p:grpSpPr>
          <a:xfrm>
            <a:off x="7974679" y="2297783"/>
            <a:ext cx="339253" cy="318042"/>
            <a:chOff x="5049725" y="2635825"/>
            <a:chExt cx="481825" cy="451700"/>
          </a:xfrm>
        </p:grpSpPr>
        <p:sp>
          <p:nvSpPr>
            <p:cNvPr id="6179" name="Google Shape;6179;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82"/>
          <p:cNvGrpSpPr/>
          <p:nvPr/>
        </p:nvGrpSpPr>
        <p:grpSpPr>
          <a:xfrm>
            <a:off x="2375386" y="3952243"/>
            <a:ext cx="338566" cy="338373"/>
            <a:chOff x="5643000" y="2621375"/>
            <a:chExt cx="480850" cy="480575"/>
          </a:xfrm>
        </p:grpSpPr>
        <p:sp>
          <p:nvSpPr>
            <p:cNvPr id="6183" name="Google Shape;6183;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82"/>
          <p:cNvGrpSpPr/>
          <p:nvPr/>
        </p:nvGrpSpPr>
        <p:grpSpPr>
          <a:xfrm>
            <a:off x="4192782" y="3951803"/>
            <a:ext cx="339359" cy="339253"/>
            <a:chOff x="6235250" y="2620775"/>
            <a:chExt cx="481975" cy="481825"/>
          </a:xfrm>
        </p:grpSpPr>
        <p:sp>
          <p:nvSpPr>
            <p:cNvPr id="6191" name="Google Shape;6191;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96" name="Google Shape;6196;p8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97" name="Google Shape;6197;p82"/>
          <p:cNvGrpSpPr/>
          <p:nvPr/>
        </p:nvGrpSpPr>
        <p:grpSpPr>
          <a:xfrm>
            <a:off x="5472652" y="2711317"/>
            <a:ext cx="341101" cy="339253"/>
            <a:chOff x="1535000" y="3223325"/>
            <a:chExt cx="484450" cy="481825"/>
          </a:xfrm>
        </p:grpSpPr>
        <p:sp>
          <p:nvSpPr>
            <p:cNvPr id="6198" name="Google Shape;6198;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1" name="Google Shape;6201;p82"/>
          <p:cNvGrpSpPr/>
          <p:nvPr/>
        </p:nvGrpSpPr>
        <p:grpSpPr>
          <a:xfrm>
            <a:off x="5880219" y="2746618"/>
            <a:ext cx="339253" cy="268649"/>
            <a:chOff x="2085525" y="3263750"/>
            <a:chExt cx="481825" cy="381550"/>
          </a:xfrm>
        </p:grpSpPr>
        <p:sp>
          <p:nvSpPr>
            <p:cNvPr id="6202" name="Google Shape;6202;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4" name="Google Shape;6204;p8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5" name="Google Shape;6205;p82"/>
          <p:cNvGrpSpPr/>
          <p:nvPr/>
        </p:nvGrpSpPr>
        <p:grpSpPr>
          <a:xfrm>
            <a:off x="6711982" y="2711308"/>
            <a:ext cx="340204" cy="339271"/>
            <a:chOff x="3270450" y="3213625"/>
            <a:chExt cx="483175" cy="481850"/>
          </a:xfrm>
        </p:grpSpPr>
        <p:sp>
          <p:nvSpPr>
            <p:cNvPr id="6206" name="Google Shape;6206;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82"/>
          <p:cNvGrpSpPr/>
          <p:nvPr/>
        </p:nvGrpSpPr>
        <p:grpSpPr>
          <a:xfrm>
            <a:off x="7211250" y="2711317"/>
            <a:ext cx="168931" cy="339253"/>
            <a:chOff x="3984950" y="3213600"/>
            <a:chExt cx="239925" cy="481825"/>
          </a:xfrm>
        </p:grpSpPr>
        <p:sp>
          <p:nvSpPr>
            <p:cNvPr id="6209" name="Google Shape;6209;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1" name="Google Shape;6211;p8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3" name="Google Shape;6213;p82"/>
          <p:cNvGrpSpPr/>
          <p:nvPr/>
        </p:nvGrpSpPr>
        <p:grpSpPr>
          <a:xfrm>
            <a:off x="1874281" y="3981487"/>
            <a:ext cx="355218" cy="279880"/>
            <a:chOff x="5629975" y="3255775"/>
            <a:chExt cx="504500" cy="397500"/>
          </a:xfrm>
        </p:grpSpPr>
        <p:sp>
          <p:nvSpPr>
            <p:cNvPr id="6214" name="Google Shape;6214;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82"/>
          <p:cNvGrpSpPr/>
          <p:nvPr/>
        </p:nvGrpSpPr>
        <p:grpSpPr>
          <a:xfrm>
            <a:off x="3755839" y="3981593"/>
            <a:ext cx="340256" cy="279669"/>
            <a:chOff x="6234950" y="3255925"/>
            <a:chExt cx="483250" cy="397200"/>
          </a:xfrm>
        </p:grpSpPr>
        <p:sp>
          <p:nvSpPr>
            <p:cNvPr id="6220" name="Google Shape;6220;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6" name="Google Shape;6226;p82"/>
          <p:cNvGrpSpPr/>
          <p:nvPr/>
        </p:nvGrpSpPr>
        <p:grpSpPr>
          <a:xfrm>
            <a:off x="5051107" y="3125970"/>
            <a:ext cx="318042" cy="339253"/>
            <a:chOff x="914900" y="3806450"/>
            <a:chExt cx="451700" cy="481825"/>
          </a:xfrm>
        </p:grpSpPr>
        <p:sp>
          <p:nvSpPr>
            <p:cNvPr id="6227" name="Google Shape;6227;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82"/>
          <p:cNvGrpSpPr/>
          <p:nvPr/>
        </p:nvGrpSpPr>
        <p:grpSpPr>
          <a:xfrm>
            <a:off x="5470028" y="3125785"/>
            <a:ext cx="346347" cy="339623"/>
            <a:chOff x="1490050" y="3805975"/>
            <a:chExt cx="491900" cy="482350"/>
          </a:xfrm>
        </p:grpSpPr>
        <p:sp>
          <p:nvSpPr>
            <p:cNvPr id="6233" name="Google Shape;6233;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82"/>
          <p:cNvGrpSpPr/>
          <p:nvPr/>
        </p:nvGrpSpPr>
        <p:grpSpPr>
          <a:xfrm>
            <a:off x="5893896" y="3125970"/>
            <a:ext cx="311899" cy="339253"/>
            <a:chOff x="2104275" y="3806450"/>
            <a:chExt cx="442975" cy="481825"/>
          </a:xfrm>
        </p:grpSpPr>
        <p:sp>
          <p:nvSpPr>
            <p:cNvPr id="6238" name="Google Shape;6238;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82"/>
          <p:cNvGrpSpPr/>
          <p:nvPr/>
        </p:nvGrpSpPr>
        <p:grpSpPr>
          <a:xfrm>
            <a:off x="6317413" y="3125970"/>
            <a:ext cx="293416" cy="339253"/>
            <a:chOff x="2710875" y="3806450"/>
            <a:chExt cx="416725" cy="481825"/>
          </a:xfrm>
        </p:grpSpPr>
        <p:sp>
          <p:nvSpPr>
            <p:cNvPr id="6241" name="Google Shape;6241;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82"/>
          <p:cNvGrpSpPr/>
          <p:nvPr/>
        </p:nvGrpSpPr>
        <p:grpSpPr>
          <a:xfrm>
            <a:off x="6712457" y="3166412"/>
            <a:ext cx="339253" cy="258369"/>
            <a:chOff x="3271200" y="3863875"/>
            <a:chExt cx="481825" cy="366950"/>
          </a:xfrm>
        </p:grpSpPr>
        <p:sp>
          <p:nvSpPr>
            <p:cNvPr id="6244" name="Google Shape;6244;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82"/>
          <p:cNvGrpSpPr/>
          <p:nvPr/>
        </p:nvGrpSpPr>
        <p:grpSpPr>
          <a:xfrm>
            <a:off x="7147952" y="3126199"/>
            <a:ext cx="295528" cy="338795"/>
            <a:chOff x="3895050" y="3806775"/>
            <a:chExt cx="419725" cy="481175"/>
          </a:xfrm>
        </p:grpSpPr>
        <p:sp>
          <p:nvSpPr>
            <p:cNvPr id="6247" name="Google Shape;6247;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82"/>
          <p:cNvGrpSpPr/>
          <p:nvPr/>
        </p:nvGrpSpPr>
        <p:grpSpPr>
          <a:xfrm>
            <a:off x="7551234" y="3125979"/>
            <a:ext cx="336296" cy="339235"/>
            <a:chOff x="4464775" y="3806475"/>
            <a:chExt cx="477625" cy="481800"/>
          </a:xfrm>
        </p:grpSpPr>
        <p:sp>
          <p:nvSpPr>
            <p:cNvPr id="6250" name="Google Shape;6250;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82"/>
          <p:cNvGrpSpPr/>
          <p:nvPr/>
        </p:nvGrpSpPr>
        <p:grpSpPr>
          <a:xfrm>
            <a:off x="7974679" y="3125970"/>
            <a:ext cx="339253" cy="339253"/>
            <a:chOff x="5049725" y="3806450"/>
            <a:chExt cx="481825" cy="481825"/>
          </a:xfrm>
        </p:grpSpPr>
        <p:sp>
          <p:nvSpPr>
            <p:cNvPr id="6257" name="Google Shape;6257;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82"/>
          <p:cNvGrpSpPr/>
          <p:nvPr/>
        </p:nvGrpSpPr>
        <p:grpSpPr>
          <a:xfrm>
            <a:off x="1461983" y="3951798"/>
            <a:ext cx="339253" cy="339253"/>
            <a:chOff x="5651375" y="3806450"/>
            <a:chExt cx="481825" cy="481825"/>
          </a:xfrm>
        </p:grpSpPr>
        <p:sp>
          <p:nvSpPr>
            <p:cNvPr id="6261" name="Google Shape;6261;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82"/>
          <p:cNvGrpSpPr/>
          <p:nvPr/>
        </p:nvGrpSpPr>
        <p:grpSpPr>
          <a:xfrm>
            <a:off x="3360663" y="3953787"/>
            <a:ext cx="298503" cy="335275"/>
            <a:chOff x="6264300" y="3809300"/>
            <a:chExt cx="423950" cy="476175"/>
          </a:xfrm>
        </p:grpSpPr>
        <p:sp>
          <p:nvSpPr>
            <p:cNvPr id="6266" name="Google Shape;6266;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9" name="Google Shape;6269;p82"/>
          <p:cNvGrpSpPr/>
          <p:nvPr/>
        </p:nvGrpSpPr>
        <p:grpSpPr>
          <a:xfrm>
            <a:off x="5039841" y="3538881"/>
            <a:ext cx="340573" cy="339271"/>
            <a:chOff x="898875" y="4399275"/>
            <a:chExt cx="483700" cy="481850"/>
          </a:xfrm>
        </p:grpSpPr>
        <p:sp>
          <p:nvSpPr>
            <p:cNvPr id="6270" name="Google Shape;6270;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8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8" name="Google Shape;6278;p82"/>
          <p:cNvGrpSpPr/>
          <p:nvPr/>
        </p:nvGrpSpPr>
        <p:grpSpPr>
          <a:xfrm>
            <a:off x="5473575" y="3554133"/>
            <a:ext cx="339253" cy="308765"/>
            <a:chOff x="1492675" y="4420975"/>
            <a:chExt cx="481825" cy="438525"/>
          </a:xfrm>
        </p:grpSpPr>
        <p:sp>
          <p:nvSpPr>
            <p:cNvPr id="6279" name="Google Shape;6279;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82"/>
          <p:cNvGrpSpPr/>
          <p:nvPr/>
        </p:nvGrpSpPr>
        <p:grpSpPr>
          <a:xfrm>
            <a:off x="5878556" y="3539558"/>
            <a:ext cx="342580" cy="337915"/>
            <a:chOff x="2084100" y="4400250"/>
            <a:chExt cx="486550" cy="479925"/>
          </a:xfrm>
        </p:grpSpPr>
        <p:sp>
          <p:nvSpPr>
            <p:cNvPr id="6285" name="Google Shape;6285;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82"/>
          <p:cNvGrpSpPr/>
          <p:nvPr/>
        </p:nvGrpSpPr>
        <p:grpSpPr>
          <a:xfrm>
            <a:off x="6315036" y="3538907"/>
            <a:ext cx="298169" cy="339218"/>
            <a:chOff x="2707950" y="4399325"/>
            <a:chExt cx="423475" cy="481775"/>
          </a:xfrm>
        </p:grpSpPr>
        <p:sp>
          <p:nvSpPr>
            <p:cNvPr id="6292" name="Google Shape;6292;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82"/>
          <p:cNvGrpSpPr/>
          <p:nvPr/>
        </p:nvGrpSpPr>
        <p:grpSpPr>
          <a:xfrm>
            <a:off x="6744555" y="3538881"/>
            <a:ext cx="275057" cy="339271"/>
            <a:chOff x="3330525" y="4399275"/>
            <a:chExt cx="390650" cy="481850"/>
          </a:xfrm>
        </p:grpSpPr>
        <p:sp>
          <p:nvSpPr>
            <p:cNvPr id="6305" name="Google Shape;6305;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82"/>
          <p:cNvGrpSpPr/>
          <p:nvPr/>
        </p:nvGrpSpPr>
        <p:grpSpPr>
          <a:xfrm>
            <a:off x="7169084" y="3538890"/>
            <a:ext cx="253265" cy="339253"/>
            <a:chOff x="3938800" y="4399275"/>
            <a:chExt cx="359700" cy="481825"/>
          </a:xfrm>
        </p:grpSpPr>
        <p:sp>
          <p:nvSpPr>
            <p:cNvPr id="6313" name="Google Shape;6313;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8" name="Google Shape;6318;p82"/>
          <p:cNvGrpSpPr/>
          <p:nvPr/>
        </p:nvGrpSpPr>
        <p:grpSpPr>
          <a:xfrm>
            <a:off x="7639862" y="3538890"/>
            <a:ext cx="159039" cy="339253"/>
            <a:chOff x="4584850" y="4399275"/>
            <a:chExt cx="225875" cy="481825"/>
          </a:xfrm>
        </p:grpSpPr>
        <p:sp>
          <p:nvSpPr>
            <p:cNvPr id="6319" name="Google Shape;6319;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21" name="Google Shape;6321;p8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2" name="Google Shape;6322;p82"/>
          <p:cNvGrpSpPr/>
          <p:nvPr/>
        </p:nvGrpSpPr>
        <p:grpSpPr>
          <a:xfrm>
            <a:off x="1049680" y="3951795"/>
            <a:ext cx="339253" cy="339253"/>
            <a:chOff x="5642550" y="4399275"/>
            <a:chExt cx="481825" cy="481825"/>
          </a:xfrm>
        </p:grpSpPr>
        <p:sp>
          <p:nvSpPr>
            <p:cNvPr id="6323" name="Google Shape;6323;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5" name="Google Shape;6325;p82"/>
          <p:cNvGrpSpPr/>
          <p:nvPr/>
        </p:nvGrpSpPr>
        <p:grpSpPr>
          <a:xfrm>
            <a:off x="2859815" y="3963703"/>
            <a:ext cx="363316" cy="315437"/>
            <a:chOff x="6218300" y="4416175"/>
            <a:chExt cx="516000" cy="448000"/>
          </a:xfrm>
        </p:grpSpPr>
        <p:sp>
          <p:nvSpPr>
            <p:cNvPr id="6326" name="Google Shape;6326;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82"/>
          <p:cNvGrpSpPr/>
          <p:nvPr/>
        </p:nvGrpSpPr>
        <p:grpSpPr>
          <a:xfrm>
            <a:off x="5918879" y="3951792"/>
            <a:ext cx="339253" cy="339253"/>
            <a:chOff x="899850" y="4992125"/>
            <a:chExt cx="481825" cy="481825"/>
          </a:xfrm>
        </p:grpSpPr>
        <p:sp>
          <p:nvSpPr>
            <p:cNvPr id="6330" name="Google Shape;6330;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3" name="Google Shape;6333;p82"/>
          <p:cNvGrpSpPr/>
          <p:nvPr/>
        </p:nvGrpSpPr>
        <p:grpSpPr>
          <a:xfrm>
            <a:off x="5461708" y="3951792"/>
            <a:ext cx="339253" cy="339253"/>
            <a:chOff x="1492675" y="4992125"/>
            <a:chExt cx="481825" cy="481825"/>
          </a:xfrm>
        </p:grpSpPr>
        <p:sp>
          <p:nvSpPr>
            <p:cNvPr id="6334" name="Google Shape;6334;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82"/>
          <p:cNvGrpSpPr/>
          <p:nvPr/>
        </p:nvGrpSpPr>
        <p:grpSpPr>
          <a:xfrm>
            <a:off x="5004462" y="3951792"/>
            <a:ext cx="339253" cy="339253"/>
            <a:chOff x="2085525" y="4992125"/>
            <a:chExt cx="481825" cy="481825"/>
          </a:xfrm>
        </p:grpSpPr>
        <p:sp>
          <p:nvSpPr>
            <p:cNvPr id="6337" name="Google Shape;6337;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9" name="Google Shape;6339;p82"/>
          <p:cNvGrpSpPr/>
          <p:nvPr/>
        </p:nvGrpSpPr>
        <p:grpSpPr>
          <a:xfrm>
            <a:off x="6833221" y="3951792"/>
            <a:ext cx="339253" cy="339253"/>
            <a:chOff x="2678350" y="4992125"/>
            <a:chExt cx="481825" cy="481825"/>
          </a:xfrm>
        </p:grpSpPr>
        <p:sp>
          <p:nvSpPr>
            <p:cNvPr id="6340" name="Google Shape;6340;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3" name="Google Shape;6343;p82"/>
          <p:cNvGrpSpPr/>
          <p:nvPr/>
        </p:nvGrpSpPr>
        <p:grpSpPr>
          <a:xfrm>
            <a:off x="4628816" y="3951792"/>
            <a:ext cx="339253" cy="339253"/>
            <a:chOff x="3271200" y="4992125"/>
            <a:chExt cx="481825" cy="481825"/>
          </a:xfrm>
        </p:grpSpPr>
        <p:sp>
          <p:nvSpPr>
            <p:cNvPr id="6344" name="Google Shape;6344;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7" name="Google Shape;6347;p82"/>
          <p:cNvGrpSpPr/>
          <p:nvPr/>
        </p:nvGrpSpPr>
        <p:grpSpPr>
          <a:xfrm>
            <a:off x="7290263" y="3952822"/>
            <a:ext cx="339411" cy="337193"/>
            <a:chOff x="3863900" y="4993625"/>
            <a:chExt cx="482050" cy="478900"/>
          </a:xfrm>
        </p:grpSpPr>
        <p:sp>
          <p:nvSpPr>
            <p:cNvPr id="6348" name="Google Shape;6348;p8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8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8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2" name="Google Shape;6352;p82"/>
          <p:cNvGrpSpPr/>
          <p:nvPr/>
        </p:nvGrpSpPr>
        <p:grpSpPr>
          <a:xfrm>
            <a:off x="7747437" y="3952822"/>
            <a:ext cx="339411" cy="337193"/>
            <a:chOff x="4456725" y="4993625"/>
            <a:chExt cx="482050" cy="478900"/>
          </a:xfrm>
        </p:grpSpPr>
        <p:sp>
          <p:nvSpPr>
            <p:cNvPr id="6353" name="Google Shape;6353;p8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82"/>
          <p:cNvGrpSpPr/>
          <p:nvPr/>
        </p:nvGrpSpPr>
        <p:grpSpPr>
          <a:xfrm>
            <a:off x="6376030" y="3952813"/>
            <a:ext cx="339411" cy="337211"/>
            <a:chOff x="5049575" y="4993600"/>
            <a:chExt cx="482050" cy="478925"/>
          </a:xfrm>
        </p:grpSpPr>
        <p:sp>
          <p:nvSpPr>
            <p:cNvPr id="6358" name="Google Shape;6358;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2" name="Google Shape;6362;p8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63" name="Google Shape;6363;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367" name="Shape 6367"/>
        <p:cNvGrpSpPr/>
        <p:nvPr/>
      </p:nvGrpSpPr>
      <p:grpSpPr>
        <a:xfrm>
          <a:off x="0" y="0"/>
          <a:ext cx="0" cy="0"/>
          <a:chOff x="0" y="0"/>
          <a:chExt cx="0" cy="0"/>
        </a:xfrm>
      </p:grpSpPr>
      <p:grpSp>
        <p:nvGrpSpPr>
          <p:cNvPr id="6368" name="Google Shape;6368;p83"/>
          <p:cNvGrpSpPr/>
          <p:nvPr/>
        </p:nvGrpSpPr>
        <p:grpSpPr>
          <a:xfrm>
            <a:off x="876361" y="1308054"/>
            <a:ext cx="322099" cy="370529"/>
            <a:chOff x="-42971725" y="3217825"/>
            <a:chExt cx="275675" cy="317125"/>
          </a:xfrm>
        </p:grpSpPr>
        <p:sp>
          <p:nvSpPr>
            <p:cNvPr id="6369" name="Google Shape;636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3"/>
          <p:cNvGrpSpPr/>
          <p:nvPr/>
        </p:nvGrpSpPr>
        <p:grpSpPr>
          <a:xfrm>
            <a:off x="848276" y="1776710"/>
            <a:ext cx="378270" cy="337551"/>
            <a:chOff x="-42996150" y="3612600"/>
            <a:chExt cx="323750" cy="288900"/>
          </a:xfrm>
        </p:grpSpPr>
        <p:sp>
          <p:nvSpPr>
            <p:cNvPr id="6373" name="Google Shape;637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3"/>
          <p:cNvGrpSpPr/>
          <p:nvPr/>
        </p:nvGrpSpPr>
        <p:grpSpPr>
          <a:xfrm>
            <a:off x="851036" y="2186080"/>
            <a:ext cx="372749" cy="370909"/>
            <a:chOff x="-42994575" y="3950300"/>
            <a:chExt cx="319025" cy="317450"/>
          </a:xfrm>
        </p:grpSpPr>
        <p:sp>
          <p:nvSpPr>
            <p:cNvPr id="6377" name="Google Shape;637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3"/>
          <p:cNvGrpSpPr/>
          <p:nvPr/>
        </p:nvGrpSpPr>
        <p:grpSpPr>
          <a:xfrm>
            <a:off x="3004431" y="1332912"/>
            <a:ext cx="371785" cy="370879"/>
            <a:chOff x="-41111350" y="3239100"/>
            <a:chExt cx="318200" cy="317425"/>
          </a:xfrm>
        </p:grpSpPr>
        <p:sp>
          <p:nvSpPr>
            <p:cNvPr id="6381" name="Google Shape;638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3"/>
          <p:cNvGrpSpPr/>
          <p:nvPr/>
        </p:nvGrpSpPr>
        <p:grpSpPr>
          <a:xfrm>
            <a:off x="3000751" y="1768444"/>
            <a:ext cx="379146" cy="370967"/>
            <a:chOff x="-41117650" y="3605525"/>
            <a:chExt cx="324500" cy="317500"/>
          </a:xfrm>
        </p:grpSpPr>
        <p:sp>
          <p:nvSpPr>
            <p:cNvPr id="6386" name="Google Shape;638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9" name="Google Shape;6389;p8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83"/>
          <p:cNvGrpSpPr/>
          <p:nvPr/>
        </p:nvGrpSpPr>
        <p:grpSpPr>
          <a:xfrm>
            <a:off x="1827005" y="2659967"/>
            <a:ext cx="216271" cy="371814"/>
            <a:chOff x="-39205300" y="3220175"/>
            <a:chExt cx="185100" cy="318225"/>
          </a:xfrm>
        </p:grpSpPr>
        <p:sp>
          <p:nvSpPr>
            <p:cNvPr id="6391" name="Google Shape;639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3"/>
          <p:cNvGrpSpPr/>
          <p:nvPr/>
        </p:nvGrpSpPr>
        <p:grpSpPr>
          <a:xfrm>
            <a:off x="1792533" y="3120038"/>
            <a:ext cx="300016" cy="369273"/>
            <a:chOff x="-39248625" y="3588600"/>
            <a:chExt cx="256775" cy="316050"/>
          </a:xfrm>
        </p:grpSpPr>
        <p:sp>
          <p:nvSpPr>
            <p:cNvPr id="6394" name="Google Shape;639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8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83"/>
          <p:cNvGrpSpPr/>
          <p:nvPr/>
        </p:nvGrpSpPr>
        <p:grpSpPr>
          <a:xfrm>
            <a:off x="1243246" y="1308054"/>
            <a:ext cx="429504" cy="370879"/>
            <a:chOff x="-42651700" y="3217825"/>
            <a:chExt cx="367600" cy="317425"/>
          </a:xfrm>
        </p:grpSpPr>
        <p:sp>
          <p:nvSpPr>
            <p:cNvPr id="6399" name="Google Shape;639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3"/>
          <p:cNvGrpSpPr/>
          <p:nvPr/>
        </p:nvGrpSpPr>
        <p:grpSpPr>
          <a:xfrm>
            <a:off x="1278678" y="1747704"/>
            <a:ext cx="358640" cy="363226"/>
            <a:chOff x="-42617300" y="3587775"/>
            <a:chExt cx="306950" cy="310875"/>
          </a:xfrm>
        </p:grpSpPr>
        <p:sp>
          <p:nvSpPr>
            <p:cNvPr id="6404" name="Google Shape;640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8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3"/>
          <p:cNvGrpSpPr/>
          <p:nvPr/>
        </p:nvGrpSpPr>
        <p:grpSpPr>
          <a:xfrm>
            <a:off x="3450506" y="1332445"/>
            <a:ext cx="376926" cy="370324"/>
            <a:chOff x="-40748275" y="3238700"/>
            <a:chExt cx="322600" cy="316950"/>
          </a:xfrm>
        </p:grpSpPr>
        <p:sp>
          <p:nvSpPr>
            <p:cNvPr id="6408" name="Google Shape;640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83"/>
          <p:cNvGrpSpPr/>
          <p:nvPr/>
        </p:nvGrpSpPr>
        <p:grpSpPr>
          <a:xfrm>
            <a:off x="3453062" y="1800429"/>
            <a:ext cx="371814" cy="338690"/>
            <a:chOff x="-40745125" y="3632900"/>
            <a:chExt cx="318225" cy="289875"/>
          </a:xfrm>
        </p:grpSpPr>
        <p:sp>
          <p:nvSpPr>
            <p:cNvPr id="6415" name="Google Shape;641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3"/>
          <p:cNvGrpSpPr/>
          <p:nvPr/>
        </p:nvGrpSpPr>
        <p:grpSpPr>
          <a:xfrm>
            <a:off x="3457209" y="2211639"/>
            <a:ext cx="363518" cy="370178"/>
            <a:chOff x="-40742750" y="3972175"/>
            <a:chExt cx="311125" cy="316825"/>
          </a:xfrm>
        </p:grpSpPr>
        <p:sp>
          <p:nvSpPr>
            <p:cNvPr id="6423" name="Google Shape;642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3"/>
          <p:cNvGrpSpPr/>
          <p:nvPr/>
        </p:nvGrpSpPr>
        <p:grpSpPr>
          <a:xfrm>
            <a:off x="2239871" y="2661807"/>
            <a:ext cx="266892" cy="369974"/>
            <a:chOff x="-38860325" y="3221750"/>
            <a:chExt cx="228425" cy="316650"/>
          </a:xfrm>
        </p:grpSpPr>
        <p:sp>
          <p:nvSpPr>
            <p:cNvPr id="6426" name="Google Shape;642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83"/>
          <p:cNvGrpSpPr/>
          <p:nvPr/>
        </p:nvGrpSpPr>
        <p:grpSpPr>
          <a:xfrm>
            <a:off x="2190678" y="3123864"/>
            <a:ext cx="380081" cy="367111"/>
            <a:chOff x="-38905225" y="3591875"/>
            <a:chExt cx="325300" cy="314200"/>
          </a:xfrm>
        </p:grpSpPr>
        <p:sp>
          <p:nvSpPr>
            <p:cNvPr id="6431" name="Google Shape;643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4" name="Google Shape;6434;p8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83"/>
          <p:cNvGrpSpPr/>
          <p:nvPr/>
        </p:nvGrpSpPr>
        <p:grpSpPr>
          <a:xfrm>
            <a:off x="3997427" y="3108944"/>
            <a:ext cx="290815" cy="369740"/>
            <a:chOff x="-37370925" y="3579105"/>
            <a:chExt cx="248900" cy="316450"/>
          </a:xfrm>
        </p:grpSpPr>
        <p:sp>
          <p:nvSpPr>
            <p:cNvPr id="6436" name="Google Shape;643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8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83"/>
          <p:cNvGrpSpPr/>
          <p:nvPr/>
        </p:nvGrpSpPr>
        <p:grpSpPr>
          <a:xfrm>
            <a:off x="1690803" y="2187015"/>
            <a:ext cx="371814" cy="369974"/>
            <a:chOff x="-42259725" y="3951100"/>
            <a:chExt cx="318225" cy="316650"/>
          </a:xfrm>
        </p:grpSpPr>
        <p:sp>
          <p:nvSpPr>
            <p:cNvPr id="6441" name="Google Shape;644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3"/>
          <p:cNvGrpSpPr/>
          <p:nvPr/>
        </p:nvGrpSpPr>
        <p:grpSpPr>
          <a:xfrm>
            <a:off x="3889164" y="1366036"/>
            <a:ext cx="370879" cy="337755"/>
            <a:chOff x="-40378075" y="3267450"/>
            <a:chExt cx="317425" cy="289075"/>
          </a:xfrm>
        </p:grpSpPr>
        <p:sp>
          <p:nvSpPr>
            <p:cNvPr id="6444" name="Google Shape;644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3"/>
          <p:cNvGrpSpPr/>
          <p:nvPr/>
        </p:nvGrpSpPr>
        <p:grpSpPr>
          <a:xfrm>
            <a:off x="3892830" y="1767304"/>
            <a:ext cx="363548" cy="369974"/>
            <a:chOff x="-40372575" y="3604550"/>
            <a:chExt cx="311150" cy="316650"/>
          </a:xfrm>
        </p:grpSpPr>
        <p:sp>
          <p:nvSpPr>
            <p:cNvPr id="6449" name="Google Shape;644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2" name="Google Shape;6452;p8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3" name="Google Shape;6453;p83"/>
          <p:cNvGrpSpPr/>
          <p:nvPr/>
        </p:nvGrpSpPr>
        <p:grpSpPr>
          <a:xfrm>
            <a:off x="2616780" y="2659967"/>
            <a:ext cx="399038" cy="372165"/>
            <a:chOff x="-38542250" y="3220175"/>
            <a:chExt cx="341525" cy="318525"/>
          </a:xfrm>
        </p:grpSpPr>
        <p:sp>
          <p:nvSpPr>
            <p:cNvPr id="6454" name="Google Shape;645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3"/>
          <p:cNvGrpSpPr/>
          <p:nvPr/>
        </p:nvGrpSpPr>
        <p:grpSpPr>
          <a:xfrm>
            <a:off x="2638712" y="3119337"/>
            <a:ext cx="369974" cy="369068"/>
            <a:chOff x="-38537400" y="3588000"/>
            <a:chExt cx="316650" cy="315875"/>
          </a:xfrm>
        </p:grpSpPr>
        <p:sp>
          <p:nvSpPr>
            <p:cNvPr id="6458" name="Google Shape;645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3"/>
          <p:cNvGrpSpPr/>
          <p:nvPr/>
        </p:nvGrpSpPr>
        <p:grpSpPr>
          <a:xfrm>
            <a:off x="2637792" y="3576866"/>
            <a:ext cx="371814" cy="369974"/>
            <a:chOff x="-38538975" y="3954250"/>
            <a:chExt cx="318225" cy="316650"/>
          </a:xfrm>
        </p:grpSpPr>
        <p:sp>
          <p:nvSpPr>
            <p:cNvPr id="6463" name="Google Shape;646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3"/>
          <p:cNvGrpSpPr/>
          <p:nvPr/>
        </p:nvGrpSpPr>
        <p:grpSpPr>
          <a:xfrm>
            <a:off x="3955104" y="3571793"/>
            <a:ext cx="375465" cy="371814"/>
            <a:chOff x="-37385100" y="3949908"/>
            <a:chExt cx="321350" cy="318225"/>
          </a:xfrm>
        </p:grpSpPr>
        <p:sp>
          <p:nvSpPr>
            <p:cNvPr id="6466" name="Google Shape;646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3"/>
          <p:cNvGrpSpPr/>
          <p:nvPr/>
        </p:nvGrpSpPr>
        <p:grpSpPr>
          <a:xfrm>
            <a:off x="2130763" y="1307353"/>
            <a:ext cx="370909" cy="370675"/>
            <a:chOff x="-41895050" y="3217225"/>
            <a:chExt cx="317450" cy="317250"/>
          </a:xfrm>
        </p:grpSpPr>
        <p:sp>
          <p:nvSpPr>
            <p:cNvPr id="6469" name="Google Shape;646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3"/>
          <p:cNvGrpSpPr/>
          <p:nvPr/>
        </p:nvGrpSpPr>
        <p:grpSpPr>
          <a:xfrm>
            <a:off x="2130310" y="1744287"/>
            <a:ext cx="371814" cy="369974"/>
            <a:chOff x="-41893475" y="3584850"/>
            <a:chExt cx="318225" cy="316650"/>
          </a:xfrm>
        </p:grpSpPr>
        <p:sp>
          <p:nvSpPr>
            <p:cNvPr id="6475" name="Google Shape;647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9" name="Google Shape;6479;p8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83"/>
          <p:cNvGrpSpPr/>
          <p:nvPr/>
        </p:nvGrpSpPr>
        <p:grpSpPr>
          <a:xfrm>
            <a:off x="900338" y="3139579"/>
            <a:ext cx="337522" cy="370909"/>
            <a:chOff x="-39998250" y="3605325"/>
            <a:chExt cx="288875" cy="317450"/>
          </a:xfrm>
        </p:grpSpPr>
        <p:sp>
          <p:nvSpPr>
            <p:cNvPr id="6482" name="Google Shape;648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3"/>
          <p:cNvGrpSpPr/>
          <p:nvPr/>
        </p:nvGrpSpPr>
        <p:grpSpPr>
          <a:xfrm>
            <a:off x="884112" y="3598043"/>
            <a:ext cx="369974" cy="369945"/>
            <a:chOff x="-40011050" y="3972375"/>
            <a:chExt cx="316650" cy="316625"/>
          </a:xfrm>
        </p:grpSpPr>
        <p:sp>
          <p:nvSpPr>
            <p:cNvPr id="6485" name="Google Shape;648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3"/>
          <p:cNvGrpSpPr/>
          <p:nvPr/>
        </p:nvGrpSpPr>
        <p:grpSpPr>
          <a:xfrm>
            <a:off x="3116043" y="2662742"/>
            <a:ext cx="266921" cy="369039"/>
            <a:chOff x="-38129425" y="3222550"/>
            <a:chExt cx="228450" cy="315850"/>
          </a:xfrm>
        </p:grpSpPr>
        <p:sp>
          <p:nvSpPr>
            <p:cNvPr id="6488" name="Google Shape;648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83"/>
          <p:cNvGrpSpPr/>
          <p:nvPr/>
        </p:nvGrpSpPr>
        <p:grpSpPr>
          <a:xfrm>
            <a:off x="3071012" y="3119337"/>
            <a:ext cx="371785" cy="369974"/>
            <a:chOff x="-38172725" y="3588000"/>
            <a:chExt cx="318200" cy="316650"/>
          </a:xfrm>
        </p:grpSpPr>
        <p:sp>
          <p:nvSpPr>
            <p:cNvPr id="6491" name="Google Shape;649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3"/>
          <p:cNvGrpSpPr/>
          <p:nvPr/>
        </p:nvGrpSpPr>
        <p:grpSpPr>
          <a:xfrm>
            <a:off x="3146914" y="3577772"/>
            <a:ext cx="219981" cy="369974"/>
            <a:chOff x="-38109725" y="3955025"/>
            <a:chExt cx="188275" cy="316650"/>
          </a:xfrm>
        </p:grpSpPr>
        <p:sp>
          <p:nvSpPr>
            <p:cNvPr id="6500" name="Google Shape;650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8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83"/>
          <p:cNvGrpSpPr/>
          <p:nvPr/>
        </p:nvGrpSpPr>
        <p:grpSpPr>
          <a:xfrm>
            <a:off x="2562313" y="1309193"/>
            <a:ext cx="373654" cy="369068"/>
            <a:chOff x="-41530375" y="3218800"/>
            <a:chExt cx="319800" cy="315875"/>
          </a:xfrm>
        </p:grpSpPr>
        <p:sp>
          <p:nvSpPr>
            <p:cNvPr id="6504" name="Google Shape;650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3"/>
          <p:cNvGrpSpPr/>
          <p:nvPr/>
        </p:nvGrpSpPr>
        <p:grpSpPr>
          <a:xfrm>
            <a:off x="2564607" y="1824351"/>
            <a:ext cx="369068" cy="289004"/>
            <a:chOff x="-41526450" y="3653375"/>
            <a:chExt cx="315875" cy="247350"/>
          </a:xfrm>
        </p:grpSpPr>
        <p:sp>
          <p:nvSpPr>
            <p:cNvPr id="6507" name="Google Shape;650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3"/>
          <p:cNvGrpSpPr/>
          <p:nvPr/>
        </p:nvGrpSpPr>
        <p:grpSpPr>
          <a:xfrm>
            <a:off x="2565994" y="2187015"/>
            <a:ext cx="366293" cy="369974"/>
            <a:chOff x="-41526450" y="3951100"/>
            <a:chExt cx="313500" cy="316650"/>
          </a:xfrm>
        </p:grpSpPr>
        <p:sp>
          <p:nvSpPr>
            <p:cNvPr id="6510" name="Google Shape;651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3"/>
          <p:cNvGrpSpPr/>
          <p:nvPr/>
        </p:nvGrpSpPr>
        <p:grpSpPr>
          <a:xfrm>
            <a:off x="1331249" y="2681144"/>
            <a:ext cx="339595" cy="371814"/>
            <a:chOff x="-39625900" y="3238300"/>
            <a:chExt cx="290650" cy="318225"/>
          </a:xfrm>
        </p:grpSpPr>
        <p:sp>
          <p:nvSpPr>
            <p:cNvPr id="6514" name="Google Shape;651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6" name="Google Shape;6516;p8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7" name="Google Shape;6517;p83"/>
          <p:cNvGrpSpPr/>
          <p:nvPr/>
        </p:nvGrpSpPr>
        <p:grpSpPr>
          <a:xfrm>
            <a:off x="1325300" y="3597605"/>
            <a:ext cx="366293" cy="370441"/>
            <a:chOff x="-39647175" y="3972000"/>
            <a:chExt cx="313500" cy="317050"/>
          </a:xfrm>
        </p:grpSpPr>
        <p:sp>
          <p:nvSpPr>
            <p:cNvPr id="6518" name="Google Shape;651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3"/>
          <p:cNvGrpSpPr/>
          <p:nvPr/>
        </p:nvGrpSpPr>
        <p:grpSpPr>
          <a:xfrm>
            <a:off x="3494427" y="2661603"/>
            <a:ext cx="375495" cy="370879"/>
            <a:chOff x="-37808850" y="3221575"/>
            <a:chExt cx="321375" cy="317425"/>
          </a:xfrm>
        </p:grpSpPr>
        <p:sp>
          <p:nvSpPr>
            <p:cNvPr id="6522" name="Google Shape;652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3"/>
          <p:cNvGrpSpPr/>
          <p:nvPr/>
        </p:nvGrpSpPr>
        <p:grpSpPr>
          <a:xfrm>
            <a:off x="3503201" y="3183634"/>
            <a:ext cx="372749" cy="241158"/>
            <a:chOff x="-37806500" y="3643030"/>
            <a:chExt cx="319025" cy="206400"/>
          </a:xfrm>
        </p:grpSpPr>
        <p:sp>
          <p:nvSpPr>
            <p:cNvPr id="6525" name="Google Shape;652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3"/>
          <p:cNvGrpSpPr/>
          <p:nvPr/>
        </p:nvGrpSpPr>
        <p:grpSpPr>
          <a:xfrm>
            <a:off x="3505508" y="3575931"/>
            <a:ext cx="368134" cy="371814"/>
            <a:chOff x="-37804925" y="3953450"/>
            <a:chExt cx="315075" cy="318225"/>
          </a:xfrm>
        </p:grpSpPr>
        <p:sp>
          <p:nvSpPr>
            <p:cNvPr id="6528" name="Google Shape;652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1" name="Google Shape;6531;p8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2" name="Google Shape;6532;p83"/>
          <p:cNvGrpSpPr/>
          <p:nvPr/>
        </p:nvGrpSpPr>
        <p:grpSpPr>
          <a:xfrm>
            <a:off x="4860977" y="1328538"/>
            <a:ext cx="355663" cy="308725"/>
            <a:chOff x="-28462125" y="3199700"/>
            <a:chExt cx="298550" cy="259150"/>
          </a:xfrm>
        </p:grpSpPr>
        <p:sp>
          <p:nvSpPr>
            <p:cNvPr id="6533" name="Google Shape;653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3"/>
          <p:cNvGrpSpPr/>
          <p:nvPr/>
        </p:nvGrpSpPr>
        <p:grpSpPr>
          <a:xfrm>
            <a:off x="4861930" y="1763228"/>
            <a:ext cx="353757" cy="352833"/>
            <a:chOff x="-28461325" y="3545475"/>
            <a:chExt cx="296950" cy="296175"/>
          </a:xfrm>
        </p:grpSpPr>
        <p:sp>
          <p:nvSpPr>
            <p:cNvPr id="6537" name="Google Shape;653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3"/>
          <p:cNvGrpSpPr/>
          <p:nvPr/>
        </p:nvGrpSpPr>
        <p:grpSpPr>
          <a:xfrm>
            <a:off x="4858162" y="2213272"/>
            <a:ext cx="361292" cy="352803"/>
            <a:chOff x="-28463700" y="3914875"/>
            <a:chExt cx="303275" cy="296150"/>
          </a:xfrm>
        </p:grpSpPr>
        <p:sp>
          <p:nvSpPr>
            <p:cNvPr id="6544" name="Google Shape;654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83"/>
          <p:cNvGrpSpPr/>
          <p:nvPr/>
        </p:nvGrpSpPr>
        <p:grpSpPr>
          <a:xfrm>
            <a:off x="7092947" y="1369355"/>
            <a:ext cx="351880" cy="227092"/>
            <a:chOff x="-26573400" y="3224125"/>
            <a:chExt cx="295375" cy="190625"/>
          </a:xfrm>
        </p:grpSpPr>
        <p:sp>
          <p:nvSpPr>
            <p:cNvPr id="6547" name="Google Shape;654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3"/>
          <p:cNvGrpSpPr/>
          <p:nvPr/>
        </p:nvGrpSpPr>
        <p:grpSpPr>
          <a:xfrm>
            <a:off x="7092947" y="1763690"/>
            <a:ext cx="351880" cy="351910"/>
            <a:chOff x="-26573400" y="3546250"/>
            <a:chExt cx="295375" cy="295400"/>
          </a:xfrm>
        </p:grpSpPr>
        <p:sp>
          <p:nvSpPr>
            <p:cNvPr id="6550" name="Google Shape;655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3"/>
          <p:cNvGrpSpPr/>
          <p:nvPr/>
        </p:nvGrpSpPr>
        <p:grpSpPr>
          <a:xfrm>
            <a:off x="7081228" y="2213599"/>
            <a:ext cx="375319" cy="352148"/>
            <a:chOff x="-26583625" y="3917025"/>
            <a:chExt cx="315050" cy="295600"/>
          </a:xfrm>
        </p:grpSpPr>
        <p:sp>
          <p:nvSpPr>
            <p:cNvPr id="6556" name="Google Shape;655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8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83"/>
          <p:cNvGrpSpPr/>
          <p:nvPr/>
        </p:nvGrpSpPr>
        <p:grpSpPr>
          <a:xfrm>
            <a:off x="5779742" y="3172629"/>
            <a:ext cx="289039" cy="352833"/>
            <a:chOff x="-24694925" y="3518700"/>
            <a:chExt cx="242625" cy="296175"/>
          </a:xfrm>
        </p:grpSpPr>
        <p:sp>
          <p:nvSpPr>
            <p:cNvPr id="6562" name="Google Shape;656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3"/>
          <p:cNvGrpSpPr/>
          <p:nvPr/>
        </p:nvGrpSpPr>
        <p:grpSpPr>
          <a:xfrm>
            <a:off x="5779280" y="3622657"/>
            <a:ext cx="289962" cy="352833"/>
            <a:chOff x="-24709100" y="3888875"/>
            <a:chExt cx="243400" cy="296175"/>
          </a:xfrm>
        </p:grpSpPr>
        <p:sp>
          <p:nvSpPr>
            <p:cNvPr id="6567" name="Google Shape;656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3"/>
          <p:cNvGrpSpPr/>
          <p:nvPr/>
        </p:nvGrpSpPr>
        <p:grpSpPr>
          <a:xfrm>
            <a:off x="7979280" y="2695320"/>
            <a:ext cx="356556" cy="349557"/>
            <a:chOff x="-22863675" y="3131775"/>
            <a:chExt cx="299300" cy="293425"/>
          </a:xfrm>
        </p:grpSpPr>
        <p:sp>
          <p:nvSpPr>
            <p:cNvPr id="6571" name="Google Shape;657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83"/>
          <p:cNvGrpSpPr/>
          <p:nvPr/>
        </p:nvGrpSpPr>
        <p:grpSpPr>
          <a:xfrm>
            <a:off x="5322144" y="1306499"/>
            <a:ext cx="310602" cy="352803"/>
            <a:chOff x="-28069875" y="3175300"/>
            <a:chExt cx="260725" cy="296150"/>
          </a:xfrm>
        </p:grpSpPr>
        <p:sp>
          <p:nvSpPr>
            <p:cNvPr id="6575" name="Google Shape;657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8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83"/>
          <p:cNvGrpSpPr/>
          <p:nvPr/>
        </p:nvGrpSpPr>
        <p:grpSpPr>
          <a:xfrm>
            <a:off x="5363423" y="2213733"/>
            <a:ext cx="228045" cy="351880"/>
            <a:chOff x="-28032075" y="3916450"/>
            <a:chExt cx="191425" cy="295375"/>
          </a:xfrm>
        </p:grpSpPr>
        <p:sp>
          <p:nvSpPr>
            <p:cNvPr id="6586" name="Google Shape;658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3"/>
          <p:cNvGrpSpPr/>
          <p:nvPr/>
        </p:nvGrpSpPr>
        <p:grpSpPr>
          <a:xfrm>
            <a:off x="7528769" y="1306484"/>
            <a:ext cx="352833" cy="352833"/>
            <a:chOff x="-26201650" y="3176075"/>
            <a:chExt cx="296175" cy="296175"/>
          </a:xfrm>
        </p:grpSpPr>
        <p:sp>
          <p:nvSpPr>
            <p:cNvPr id="6590" name="Google Shape;659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3"/>
          <p:cNvGrpSpPr/>
          <p:nvPr/>
        </p:nvGrpSpPr>
        <p:grpSpPr>
          <a:xfrm>
            <a:off x="7528293" y="1763705"/>
            <a:ext cx="353786" cy="351880"/>
            <a:chOff x="-26204800" y="3547050"/>
            <a:chExt cx="296975" cy="295375"/>
          </a:xfrm>
        </p:grpSpPr>
        <p:sp>
          <p:nvSpPr>
            <p:cNvPr id="6593" name="Google Shape;659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5" name="Google Shape;6595;p8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6" name="Google Shape;6596;p83"/>
          <p:cNvGrpSpPr/>
          <p:nvPr/>
        </p:nvGrpSpPr>
        <p:grpSpPr>
          <a:xfrm>
            <a:off x="6199548" y="2693683"/>
            <a:ext cx="345328" cy="352833"/>
            <a:chOff x="-24353875" y="3147725"/>
            <a:chExt cx="289875" cy="296175"/>
          </a:xfrm>
        </p:grpSpPr>
        <p:sp>
          <p:nvSpPr>
            <p:cNvPr id="6597" name="Google Shape;659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3"/>
          <p:cNvGrpSpPr/>
          <p:nvPr/>
        </p:nvGrpSpPr>
        <p:grpSpPr>
          <a:xfrm>
            <a:off x="6207530" y="3173090"/>
            <a:ext cx="329365" cy="351910"/>
            <a:chOff x="-24344425" y="3519475"/>
            <a:chExt cx="276475" cy="295400"/>
          </a:xfrm>
        </p:grpSpPr>
        <p:sp>
          <p:nvSpPr>
            <p:cNvPr id="6600" name="Google Shape;660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3"/>
          <p:cNvGrpSpPr/>
          <p:nvPr/>
        </p:nvGrpSpPr>
        <p:grpSpPr>
          <a:xfrm>
            <a:off x="6197210" y="3625010"/>
            <a:ext cx="350004" cy="348128"/>
            <a:chOff x="-24353075" y="3891250"/>
            <a:chExt cx="293800" cy="292225"/>
          </a:xfrm>
        </p:grpSpPr>
        <p:sp>
          <p:nvSpPr>
            <p:cNvPr id="6603" name="Google Shape;660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3"/>
          <p:cNvGrpSpPr/>
          <p:nvPr/>
        </p:nvGrpSpPr>
        <p:grpSpPr>
          <a:xfrm>
            <a:off x="7980681" y="3173313"/>
            <a:ext cx="353757" cy="351463"/>
            <a:chOff x="-22845575" y="3504075"/>
            <a:chExt cx="296950" cy="295025"/>
          </a:xfrm>
        </p:grpSpPr>
        <p:sp>
          <p:nvSpPr>
            <p:cNvPr id="6606" name="Google Shape;660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3"/>
          <p:cNvGrpSpPr/>
          <p:nvPr/>
        </p:nvGrpSpPr>
        <p:grpSpPr>
          <a:xfrm>
            <a:off x="5773862" y="1306961"/>
            <a:ext cx="299344" cy="351880"/>
            <a:chOff x="-27691025" y="3175300"/>
            <a:chExt cx="251275" cy="295375"/>
          </a:xfrm>
        </p:grpSpPr>
        <p:sp>
          <p:nvSpPr>
            <p:cNvPr id="6609" name="Google Shape;660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3"/>
          <p:cNvGrpSpPr/>
          <p:nvPr/>
        </p:nvGrpSpPr>
        <p:grpSpPr>
          <a:xfrm>
            <a:off x="5746179" y="1825637"/>
            <a:ext cx="354710" cy="228015"/>
            <a:chOff x="-27721750" y="3598250"/>
            <a:chExt cx="297750" cy="191400"/>
          </a:xfrm>
        </p:grpSpPr>
        <p:sp>
          <p:nvSpPr>
            <p:cNvPr id="6614" name="Google Shape;661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3"/>
          <p:cNvGrpSpPr/>
          <p:nvPr/>
        </p:nvGrpSpPr>
        <p:grpSpPr>
          <a:xfrm>
            <a:off x="5747579" y="2219183"/>
            <a:ext cx="351910" cy="340980"/>
            <a:chOff x="-27719400" y="3925600"/>
            <a:chExt cx="295400" cy="286225"/>
          </a:xfrm>
        </p:grpSpPr>
        <p:sp>
          <p:nvSpPr>
            <p:cNvPr id="6617" name="Google Shape;661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3"/>
          <p:cNvGrpSpPr/>
          <p:nvPr/>
        </p:nvGrpSpPr>
        <p:grpSpPr>
          <a:xfrm>
            <a:off x="7968851" y="1306023"/>
            <a:ext cx="353757" cy="353757"/>
            <a:chOff x="-25834600" y="3176875"/>
            <a:chExt cx="296950" cy="296950"/>
          </a:xfrm>
        </p:grpSpPr>
        <p:sp>
          <p:nvSpPr>
            <p:cNvPr id="6620" name="Google Shape;662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3"/>
          <p:cNvGrpSpPr/>
          <p:nvPr/>
        </p:nvGrpSpPr>
        <p:grpSpPr>
          <a:xfrm>
            <a:off x="7968851" y="1774024"/>
            <a:ext cx="353757" cy="331241"/>
            <a:chOff x="-25834600" y="3564375"/>
            <a:chExt cx="296950" cy="278050"/>
          </a:xfrm>
        </p:grpSpPr>
        <p:sp>
          <p:nvSpPr>
            <p:cNvPr id="6626" name="Google Shape;662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3"/>
          <p:cNvGrpSpPr/>
          <p:nvPr/>
        </p:nvGrpSpPr>
        <p:grpSpPr>
          <a:xfrm>
            <a:off x="7966974" y="2213376"/>
            <a:ext cx="357509" cy="352595"/>
            <a:chOff x="-25834600" y="3915850"/>
            <a:chExt cx="300100" cy="295975"/>
          </a:xfrm>
        </p:grpSpPr>
        <p:sp>
          <p:nvSpPr>
            <p:cNvPr id="6635" name="Google Shape;663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3"/>
          <p:cNvGrpSpPr/>
          <p:nvPr/>
        </p:nvGrpSpPr>
        <p:grpSpPr>
          <a:xfrm>
            <a:off x="6702402" y="2694606"/>
            <a:ext cx="228968" cy="350987"/>
            <a:chOff x="-23930925" y="3149300"/>
            <a:chExt cx="192200" cy="294625"/>
          </a:xfrm>
        </p:grpSpPr>
        <p:sp>
          <p:nvSpPr>
            <p:cNvPr id="6639" name="Google Shape;663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3"/>
          <p:cNvGrpSpPr/>
          <p:nvPr/>
        </p:nvGrpSpPr>
        <p:grpSpPr>
          <a:xfrm>
            <a:off x="6659232" y="3173090"/>
            <a:ext cx="315307" cy="351910"/>
            <a:chOff x="-23962425" y="3519475"/>
            <a:chExt cx="264675" cy="295400"/>
          </a:xfrm>
        </p:grpSpPr>
        <p:sp>
          <p:nvSpPr>
            <p:cNvPr id="6644" name="Google Shape;664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6" name="Google Shape;6646;p8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7" name="Google Shape;6647;p83"/>
          <p:cNvGrpSpPr/>
          <p:nvPr/>
        </p:nvGrpSpPr>
        <p:grpSpPr>
          <a:xfrm>
            <a:off x="8037908" y="3623134"/>
            <a:ext cx="239302" cy="351880"/>
            <a:chOff x="-22788075" y="3904625"/>
            <a:chExt cx="200875" cy="295375"/>
          </a:xfrm>
        </p:grpSpPr>
        <p:sp>
          <p:nvSpPr>
            <p:cNvPr id="6648" name="Google Shape;664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3"/>
          <p:cNvGrpSpPr/>
          <p:nvPr/>
        </p:nvGrpSpPr>
        <p:grpSpPr>
          <a:xfrm>
            <a:off x="6193206" y="1306499"/>
            <a:ext cx="354710" cy="352803"/>
            <a:chOff x="-27351575" y="3175300"/>
            <a:chExt cx="297750" cy="296150"/>
          </a:xfrm>
        </p:grpSpPr>
        <p:sp>
          <p:nvSpPr>
            <p:cNvPr id="6653" name="Google Shape;665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83"/>
          <p:cNvGrpSpPr/>
          <p:nvPr/>
        </p:nvGrpSpPr>
        <p:grpSpPr>
          <a:xfrm>
            <a:off x="6235914" y="1763109"/>
            <a:ext cx="269293" cy="353072"/>
            <a:chOff x="-27313750" y="3545275"/>
            <a:chExt cx="226050" cy="296375"/>
          </a:xfrm>
        </p:grpSpPr>
        <p:sp>
          <p:nvSpPr>
            <p:cNvPr id="6658" name="Google Shape;665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83"/>
          <p:cNvGrpSpPr/>
          <p:nvPr/>
        </p:nvGrpSpPr>
        <p:grpSpPr>
          <a:xfrm>
            <a:off x="6193206" y="2211380"/>
            <a:ext cx="354710" cy="356586"/>
            <a:chOff x="-27351575" y="3915650"/>
            <a:chExt cx="297750" cy="299325"/>
          </a:xfrm>
        </p:grpSpPr>
        <p:sp>
          <p:nvSpPr>
            <p:cNvPr id="6662" name="Google Shape;666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3"/>
          <p:cNvGrpSpPr/>
          <p:nvPr/>
        </p:nvGrpSpPr>
        <p:grpSpPr>
          <a:xfrm>
            <a:off x="4880696" y="2693579"/>
            <a:ext cx="319060" cy="353042"/>
            <a:chOff x="-25445525" y="3175900"/>
            <a:chExt cx="267825" cy="296350"/>
          </a:xfrm>
        </p:grpSpPr>
        <p:sp>
          <p:nvSpPr>
            <p:cNvPr id="6665" name="Google Shape;666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3"/>
          <p:cNvGrpSpPr/>
          <p:nvPr/>
        </p:nvGrpSpPr>
        <p:grpSpPr>
          <a:xfrm>
            <a:off x="4862410" y="3183902"/>
            <a:ext cx="355633" cy="330288"/>
            <a:chOff x="-25465200" y="3565175"/>
            <a:chExt cx="298525" cy="277250"/>
          </a:xfrm>
        </p:grpSpPr>
        <p:sp>
          <p:nvSpPr>
            <p:cNvPr id="6669" name="Google Shape;666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3"/>
          <p:cNvGrpSpPr/>
          <p:nvPr/>
        </p:nvGrpSpPr>
        <p:grpSpPr>
          <a:xfrm>
            <a:off x="4861948" y="3623432"/>
            <a:ext cx="356556" cy="351285"/>
            <a:chOff x="-25465200" y="3916150"/>
            <a:chExt cx="299300" cy="294875"/>
          </a:xfrm>
        </p:grpSpPr>
        <p:sp>
          <p:nvSpPr>
            <p:cNvPr id="6672" name="Google Shape;667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3"/>
          <p:cNvGrpSpPr/>
          <p:nvPr/>
        </p:nvGrpSpPr>
        <p:grpSpPr>
          <a:xfrm>
            <a:off x="7089388" y="2693698"/>
            <a:ext cx="351880" cy="352803"/>
            <a:chOff x="-23615075" y="3148525"/>
            <a:chExt cx="295375" cy="296150"/>
          </a:xfrm>
        </p:grpSpPr>
        <p:sp>
          <p:nvSpPr>
            <p:cNvPr id="6675" name="Google Shape;667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9" name="Google Shape;6679;p8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0" name="Google Shape;6680;p83"/>
          <p:cNvGrpSpPr/>
          <p:nvPr/>
        </p:nvGrpSpPr>
        <p:grpSpPr>
          <a:xfrm>
            <a:off x="7088911" y="3632977"/>
            <a:ext cx="352833" cy="332194"/>
            <a:chOff x="-23615075" y="3906200"/>
            <a:chExt cx="296175" cy="278850"/>
          </a:xfrm>
        </p:grpSpPr>
        <p:sp>
          <p:nvSpPr>
            <p:cNvPr id="6681" name="Google Shape;668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4" name="Google Shape;6684;p8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5" name="Google Shape;6685;p83"/>
          <p:cNvGrpSpPr/>
          <p:nvPr/>
        </p:nvGrpSpPr>
        <p:grpSpPr>
          <a:xfrm>
            <a:off x="6637880" y="1306618"/>
            <a:ext cx="353757" cy="352565"/>
            <a:chOff x="-26980600" y="3175500"/>
            <a:chExt cx="296950" cy="295950"/>
          </a:xfrm>
        </p:grpSpPr>
        <p:sp>
          <p:nvSpPr>
            <p:cNvPr id="6686" name="Google Shape;668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8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0" name="Google Shape;6690;p83"/>
          <p:cNvGrpSpPr/>
          <p:nvPr/>
        </p:nvGrpSpPr>
        <p:grpSpPr>
          <a:xfrm>
            <a:off x="6638357" y="2245154"/>
            <a:ext cx="352803" cy="289039"/>
            <a:chOff x="-26981375" y="3951875"/>
            <a:chExt cx="296150" cy="242625"/>
          </a:xfrm>
        </p:grpSpPr>
        <p:sp>
          <p:nvSpPr>
            <p:cNvPr id="6691" name="Google Shape;669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3"/>
          <p:cNvGrpSpPr/>
          <p:nvPr/>
        </p:nvGrpSpPr>
        <p:grpSpPr>
          <a:xfrm>
            <a:off x="5303399" y="2692745"/>
            <a:ext cx="351910" cy="354710"/>
            <a:chOff x="-25094250" y="3176075"/>
            <a:chExt cx="295400" cy="297750"/>
          </a:xfrm>
        </p:grpSpPr>
        <p:sp>
          <p:nvSpPr>
            <p:cNvPr id="6695" name="Google Shape;669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3"/>
          <p:cNvGrpSpPr/>
          <p:nvPr/>
        </p:nvGrpSpPr>
        <p:grpSpPr>
          <a:xfrm>
            <a:off x="5303399" y="3173106"/>
            <a:ext cx="351910" cy="351880"/>
            <a:chOff x="-25094250" y="3547050"/>
            <a:chExt cx="295400" cy="295375"/>
          </a:xfrm>
        </p:grpSpPr>
        <p:sp>
          <p:nvSpPr>
            <p:cNvPr id="6699" name="Google Shape;669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8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83"/>
          <p:cNvGrpSpPr/>
          <p:nvPr/>
        </p:nvGrpSpPr>
        <p:grpSpPr>
          <a:xfrm>
            <a:off x="7535476" y="2693698"/>
            <a:ext cx="352803" cy="352803"/>
            <a:chOff x="-23245675" y="3148525"/>
            <a:chExt cx="296150" cy="296150"/>
          </a:xfrm>
        </p:grpSpPr>
        <p:sp>
          <p:nvSpPr>
            <p:cNvPr id="6706" name="Google Shape;670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9" name="Google Shape;6709;p8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0" name="Google Shape;6710;p83"/>
          <p:cNvGrpSpPr/>
          <p:nvPr/>
        </p:nvGrpSpPr>
        <p:grpSpPr>
          <a:xfrm>
            <a:off x="7535938" y="3622672"/>
            <a:ext cx="351880" cy="352803"/>
            <a:chOff x="-23244900" y="3888100"/>
            <a:chExt cx="295375" cy="296150"/>
          </a:xfrm>
        </p:grpSpPr>
        <p:sp>
          <p:nvSpPr>
            <p:cNvPr id="6711" name="Google Shape;671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8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724" name="Google Shape;6724;p8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28" name="Shape 6728"/>
        <p:cNvGrpSpPr/>
        <p:nvPr/>
      </p:nvGrpSpPr>
      <p:grpSpPr>
        <a:xfrm>
          <a:off x="0" y="0"/>
          <a:ext cx="0" cy="0"/>
          <a:chOff x="0" y="0"/>
          <a:chExt cx="0" cy="0"/>
        </a:xfrm>
      </p:grpSpPr>
      <p:sp>
        <p:nvSpPr>
          <p:cNvPr id="6729" name="Google Shape;6729;p8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84"/>
          <p:cNvGrpSpPr/>
          <p:nvPr/>
        </p:nvGrpSpPr>
        <p:grpSpPr>
          <a:xfrm>
            <a:off x="850004" y="1823018"/>
            <a:ext cx="367261" cy="367261"/>
            <a:chOff x="-65145700" y="3727425"/>
            <a:chExt cx="317425" cy="317425"/>
          </a:xfrm>
        </p:grpSpPr>
        <p:sp>
          <p:nvSpPr>
            <p:cNvPr id="6731" name="Google Shape;673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4"/>
          <p:cNvGrpSpPr/>
          <p:nvPr/>
        </p:nvGrpSpPr>
        <p:grpSpPr>
          <a:xfrm>
            <a:off x="853201" y="2251933"/>
            <a:ext cx="360868" cy="367261"/>
            <a:chOff x="-65144125" y="4094450"/>
            <a:chExt cx="311900" cy="317425"/>
          </a:xfrm>
        </p:grpSpPr>
        <p:sp>
          <p:nvSpPr>
            <p:cNvPr id="6734" name="Google Shape;673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8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8" name="Google Shape;6738;p84"/>
          <p:cNvGrpSpPr/>
          <p:nvPr/>
        </p:nvGrpSpPr>
        <p:grpSpPr>
          <a:xfrm>
            <a:off x="3056770" y="1822628"/>
            <a:ext cx="370645" cy="368042"/>
            <a:chOff x="-63250675" y="3744075"/>
            <a:chExt cx="320350" cy="318100"/>
          </a:xfrm>
        </p:grpSpPr>
        <p:sp>
          <p:nvSpPr>
            <p:cNvPr id="6739" name="Google Shape;673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4"/>
          <p:cNvGrpSpPr/>
          <p:nvPr/>
        </p:nvGrpSpPr>
        <p:grpSpPr>
          <a:xfrm>
            <a:off x="3058462" y="2251933"/>
            <a:ext cx="367261" cy="367261"/>
            <a:chOff x="-63250675" y="4110200"/>
            <a:chExt cx="317425" cy="317425"/>
          </a:xfrm>
        </p:grpSpPr>
        <p:sp>
          <p:nvSpPr>
            <p:cNvPr id="6743" name="Google Shape;674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4"/>
          <p:cNvGrpSpPr/>
          <p:nvPr/>
        </p:nvGrpSpPr>
        <p:grpSpPr>
          <a:xfrm>
            <a:off x="1737509" y="2749028"/>
            <a:ext cx="359075" cy="358844"/>
            <a:chOff x="-61351725" y="3372400"/>
            <a:chExt cx="310350" cy="310150"/>
          </a:xfrm>
        </p:grpSpPr>
        <p:sp>
          <p:nvSpPr>
            <p:cNvPr id="6753" name="Google Shape;675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4"/>
          <p:cNvGrpSpPr/>
          <p:nvPr/>
        </p:nvGrpSpPr>
        <p:grpSpPr>
          <a:xfrm>
            <a:off x="1733864" y="3212084"/>
            <a:ext cx="366364" cy="333534"/>
            <a:chOff x="-61354875" y="3751050"/>
            <a:chExt cx="316650" cy="288275"/>
          </a:xfrm>
        </p:grpSpPr>
        <p:sp>
          <p:nvSpPr>
            <p:cNvPr id="6757" name="Google Shape;675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84"/>
          <p:cNvGrpSpPr/>
          <p:nvPr/>
        </p:nvGrpSpPr>
        <p:grpSpPr>
          <a:xfrm>
            <a:off x="1733864" y="3653724"/>
            <a:ext cx="366364" cy="367290"/>
            <a:chOff x="-61354875" y="4101525"/>
            <a:chExt cx="316650" cy="317450"/>
          </a:xfrm>
        </p:grpSpPr>
        <p:sp>
          <p:nvSpPr>
            <p:cNvPr id="6761" name="Google Shape;676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4"/>
          <p:cNvGrpSpPr/>
          <p:nvPr/>
        </p:nvGrpSpPr>
        <p:grpSpPr>
          <a:xfrm>
            <a:off x="3950299" y="2745600"/>
            <a:ext cx="368157" cy="365699"/>
            <a:chOff x="-59470075" y="3308975"/>
            <a:chExt cx="318200" cy="316075"/>
          </a:xfrm>
        </p:grpSpPr>
        <p:sp>
          <p:nvSpPr>
            <p:cNvPr id="6764" name="Google Shape;676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84"/>
          <p:cNvGrpSpPr/>
          <p:nvPr/>
        </p:nvGrpSpPr>
        <p:grpSpPr>
          <a:xfrm>
            <a:off x="1295729" y="1381305"/>
            <a:ext cx="367261" cy="364686"/>
            <a:chOff x="-64781025" y="3361050"/>
            <a:chExt cx="317425" cy="315200"/>
          </a:xfrm>
        </p:grpSpPr>
        <p:sp>
          <p:nvSpPr>
            <p:cNvPr id="6774" name="Google Shape;677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8" name="Google Shape;6778;p8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84"/>
          <p:cNvGrpSpPr/>
          <p:nvPr/>
        </p:nvGrpSpPr>
        <p:grpSpPr>
          <a:xfrm>
            <a:off x="3500129" y="1822744"/>
            <a:ext cx="382765" cy="367810"/>
            <a:chOff x="-62890750" y="3747425"/>
            <a:chExt cx="330825" cy="317900"/>
          </a:xfrm>
        </p:grpSpPr>
        <p:sp>
          <p:nvSpPr>
            <p:cNvPr id="6782" name="Google Shape;678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4"/>
          <p:cNvGrpSpPr/>
          <p:nvPr/>
        </p:nvGrpSpPr>
        <p:grpSpPr>
          <a:xfrm>
            <a:off x="3507881" y="2252381"/>
            <a:ext cx="367261" cy="366364"/>
            <a:chOff x="-62884425" y="4111775"/>
            <a:chExt cx="317425" cy="316650"/>
          </a:xfrm>
        </p:grpSpPr>
        <p:sp>
          <p:nvSpPr>
            <p:cNvPr id="6797" name="Google Shape;679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4"/>
          <p:cNvGrpSpPr/>
          <p:nvPr/>
        </p:nvGrpSpPr>
        <p:grpSpPr>
          <a:xfrm>
            <a:off x="2180515" y="2748450"/>
            <a:ext cx="365438" cy="360001"/>
            <a:chOff x="-60991775" y="3376900"/>
            <a:chExt cx="315850" cy="311150"/>
          </a:xfrm>
        </p:grpSpPr>
        <p:sp>
          <p:nvSpPr>
            <p:cNvPr id="6800" name="Google Shape;680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4"/>
          <p:cNvGrpSpPr/>
          <p:nvPr/>
        </p:nvGrpSpPr>
        <p:grpSpPr>
          <a:xfrm>
            <a:off x="2180052" y="3199314"/>
            <a:ext cx="366364" cy="359075"/>
            <a:chOff x="-60988625" y="3740800"/>
            <a:chExt cx="316650" cy="310350"/>
          </a:xfrm>
        </p:grpSpPr>
        <p:sp>
          <p:nvSpPr>
            <p:cNvPr id="6804" name="Google Shape;680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4"/>
          <p:cNvGrpSpPr/>
          <p:nvPr/>
        </p:nvGrpSpPr>
        <p:grpSpPr>
          <a:xfrm>
            <a:off x="2180052" y="3654765"/>
            <a:ext cx="366364" cy="365207"/>
            <a:chOff x="-60987850" y="4100950"/>
            <a:chExt cx="316650" cy="315650"/>
          </a:xfrm>
        </p:grpSpPr>
        <p:sp>
          <p:nvSpPr>
            <p:cNvPr id="6808" name="Google Shape;680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4"/>
          <p:cNvGrpSpPr/>
          <p:nvPr/>
        </p:nvGrpSpPr>
        <p:grpSpPr>
          <a:xfrm>
            <a:off x="3949836" y="3200225"/>
            <a:ext cx="369083" cy="357253"/>
            <a:chOff x="-59447250" y="3706150"/>
            <a:chExt cx="319000" cy="308775"/>
          </a:xfrm>
        </p:grpSpPr>
        <p:sp>
          <p:nvSpPr>
            <p:cNvPr id="6814" name="Google Shape;681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4"/>
          <p:cNvGrpSpPr/>
          <p:nvPr/>
        </p:nvGrpSpPr>
        <p:grpSpPr>
          <a:xfrm>
            <a:off x="1738564" y="1381536"/>
            <a:ext cx="368186" cy="364224"/>
            <a:chOff x="-64406125" y="3362225"/>
            <a:chExt cx="318225" cy="314800"/>
          </a:xfrm>
        </p:grpSpPr>
        <p:sp>
          <p:nvSpPr>
            <p:cNvPr id="6819" name="Google Shape;681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1" name="Google Shape;6821;p8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2" name="Google Shape;6822;p84"/>
          <p:cNvGrpSpPr/>
          <p:nvPr/>
        </p:nvGrpSpPr>
        <p:grpSpPr>
          <a:xfrm>
            <a:off x="1739027" y="2252381"/>
            <a:ext cx="367261" cy="366364"/>
            <a:chOff x="-64410850" y="4094450"/>
            <a:chExt cx="317425" cy="316650"/>
          </a:xfrm>
        </p:grpSpPr>
        <p:sp>
          <p:nvSpPr>
            <p:cNvPr id="6823" name="Google Shape;682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6" name="Google Shape;6826;p8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7" name="Google Shape;6827;p84"/>
          <p:cNvGrpSpPr/>
          <p:nvPr/>
        </p:nvGrpSpPr>
        <p:grpSpPr>
          <a:xfrm>
            <a:off x="3960575" y="1822454"/>
            <a:ext cx="365467" cy="368389"/>
            <a:chOff x="-62516625" y="3743175"/>
            <a:chExt cx="315875" cy="318400"/>
          </a:xfrm>
        </p:grpSpPr>
        <p:sp>
          <p:nvSpPr>
            <p:cNvPr id="6828" name="Google Shape;682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4"/>
          <p:cNvGrpSpPr/>
          <p:nvPr/>
        </p:nvGrpSpPr>
        <p:grpSpPr>
          <a:xfrm>
            <a:off x="3967415" y="2272426"/>
            <a:ext cx="351786" cy="326274"/>
            <a:chOff x="-62511900" y="4129100"/>
            <a:chExt cx="304050" cy="282000"/>
          </a:xfrm>
        </p:grpSpPr>
        <p:sp>
          <p:nvSpPr>
            <p:cNvPr id="6831" name="Google Shape;683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4"/>
          <p:cNvGrpSpPr/>
          <p:nvPr/>
        </p:nvGrpSpPr>
        <p:grpSpPr>
          <a:xfrm>
            <a:off x="2645537" y="2744820"/>
            <a:ext cx="310770" cy="367261"/>
            <a:chOff x="-60597975" y="3367475"/>
            <a:chExt cx="268600" cy="317425"/>
          </a:xfrm>
        </p:grpSpPr>
        <p:sp>
          <p:nvSpPr>
            <p:cNvPr id="6837" name="Google Shape;683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2" name="Google Shape;6842;p8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84"/>
          <p:cNvGrpSpPr/>
          <p:nvPr/>
        </p:nvGrpSpPr>
        <p:grpSpPr>
          <a:xfrm>
            <a:off x="2617740" y="3706136"/>
            <a:ext cx="366364" cy="262465"/>
            <a:chOff x="-60621600" y="4145650"/>
            <a:chExt cx="316650" cy="226850"/>
          </a:xfrm>
        </p:grpSpPr>
        <p:sp>
          <p:nvSpPr>
            <p:cNvPr id="6844" name="Google Shape;684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84"/>
          <p:cNvGrpSpPr/>
          <p:nvPr/>
        </p:nvGrpSpPr>
        <p:grpSpPr>
          <a:xfrm>
            <a:off x="3954392" y="3654635"/>
            <a:ext cx="359972" cy="365467"/>
            <a:chOff x="-59400775" y="4084200"/>
            <a:chExt cx="311125" cy="315875"/>
          </a:xfrm>
        </p:grpSpPr>
        <p:sp>
          <p:nvSpPr>
            <p:cNvPr id="6848" name="Google Shape;684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4"/>
          <p:cNvGrpSpPr/>
          <p:nvPr/>
        </p:nvGrpSpPr>
        <p:grpSpPr>
          <a:xfrm>
            <a:off x="2178486" y="1380466"/>
            <a:ext cx="365438" cy="366364"/>
            <a:chOff x="-64044600" y="3360375"/>
            <a:chExt cx="315850" cy="316650"/>
          </a:xfrm>
        </p:grpSpPr>
        <p:sp>
          <p:nvSpPr>
            <p:cNvPr id="6855" name="Google Shape;685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84"/>
          <p:cNvGrpSpPr/>
          <p:nvPr/>
        </p:nvGrpSpPr>
        <p:grpSpPr>
          <a:xfrm>
            <a:off x="2204909" y="1823018"/>
            <a:ext cx="312592" cy="367261"/>
            <a:chOff x="-64022550" y="3727425"/>
            <a:chExt cx="270175" cy="317425"/>
          </a:xfrm>
        </p:grpSpPr>
        <p:sp>
          <p:nvSpPr>
            <p:cNvPr id="6859" name="Google Shape;685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4"/>
          <p:cNvGrpSpPr/>
          <p:nvPr/>
        </p:nvGrpSpPr>
        <p:grpSpPr>
          <a:xfrm>
            <a:off x="2229047" y="2251918"/>
            <a:ext cx="264317" cy="367290"/>
            <a:chOff x="-64001300" y="4093650"/>
            <a:chExt cx="228450" cy="317450"/>
          </a:xfrm>
        </p:grpSpPr>
        <p:sp>
          <p:nvSpPr>
            <p:cNvPr id="6863" name="Google Shape;686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4"/>
          <p:cNvGrpSpPr/>
          <p:nvPr/>
        </p:nvGrpSpPr>
        <p:grpSpPr>
          <a:xfrm>
            <a:off x="848051" y="2745210"/>
            <a:ext cx="359972" cy="366480"/>
            <a:chOff x="-62148800" y="3377700"/>
            <a:chExt cx="311125" cy="316750"/>
          </a:xfrm>
        </p:grpSpPr>
        <p:sp>
          <p:nvSpPr>
            <p:cNvPr id="6868" name="Google Shape;686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4"/>
          <p:cNvGrpSpPr/>
          <p:nvPr/>
        </p:nvGrpSpPr>
        <p:grpSpPr>
          <a:xfrm>
            <a:off x="843958" y="3195207"/>
            <a:ext cx="368157" cy="367290"/>
            <a:chOff x="-62154300" y="3743950"/>
            <a:chExt cx="318200" cy="317450"/>
          </a:xfrm>
        </p:grpSpPr>
        <p:sp>
          <p:nvSpPr>
            <p:cNvPr id="6871" name="Google Shape;687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4"/>
          <p:cNvGrpSpPr/>
          <p:nvPr/>
        </p:nvGrpSpPr>
        <p:grpSpPr>
          <a:xfrm>
            <a:off x="843944" y="3654187"/>
            <a:ext cx="368186" cy="366364"/>
            <a:chOff x="-62151950" y="4111775"/>
            <a:chExt cx="318225" cy="316650"/>
          </a:xfrm>
        </p:grpSpPr>
        <p:sp>
          <p:nvSpPr>
            <p:cNvPr id="6874" name="Google Shape;687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4"/>
          <p:cNvGrpSpPr/>
          <p:nvPr/>
        </p:nvGrpSpPr>
        <p:grpSpPr>
          <a:xfrm>
            <a:off x="3062568" y="2744733"/>
            <a:ext cx="368157" cy="367434"/>
            <a:chOff x="-60254550" y="3367325"/>
            <a:chExt cx="318200" cy="317575"/>
          </a:xfrm>
        </p:grpSpPr>
        <p:sp>
          <p:nvSpPr>
            <p:cNvPr id="6879" name="Google Shape;687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4"/>
          <p:cNvGrpSpPr/>
          <p:nvPr/>
        </p:nvGrpSpPr>
        <p:grpSpPr>
          <a:xfrm>
            <a:off x="3063465" y="3195727"/>
            <a:ext cx="366364" cy="366248"/>
            <a:chOff x="-60255350" y="3733825"/>
            <a:chExt cx="316650" cy="316550"/>
          </a:xfrm>
        </p:grpSpPr>
        <p:sp>
          <p:nvSpPr>
            <p:cNvPr id="6884" name="Google Shape;688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4"/>
          <p:cNvGrpSpPr/>
          <p:nvPr/>
        </p:nvGrpSpPr>
        <p:grpSpPr>
          <a:xfrm>
            <a:off x="3091262" y="3654635"/>
            <a:ext cx="310770" cy="365467"/>
            <a:chOff x="-60232500" y="4101525"/>
            <a:chExt cx="268600" cy="315875"/>
          </a:xfrm>
        </p:grpSpPr>
        <p:sp>
          <p:nvSpPr>
            <p:cNvPr id="6892" name="Google Shape;689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8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84"/>
          <p:cNvGrpSpPr/>
          <p:nvPr/>
        </p:nvGrpSpPr>
        <p:grpSpPr>
          <a:xfrm>
            <a:off x="2624262" y="1380466"/>
            <a:ext cx="368186" cy="366364"/>
            <a:chOff x="-63679950" y="3360375"/>
            <a:chExt cx="318225" cy="316650"/>
          </a:xfrm>
        </p:grpSpPr>
        <p:sp>
          <p:nvSpPr>
            <p:cNvPr id="6896" name="Google Shape;689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8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84"/>
          <p:cNvGrpSpPr/>
          <p:nvPr/>
        </p:nvGrpSpPr>
        <p:grpSpPr>
          <a:xfrm>
            <a:off x="2622889" y="2251803"/>
            <a:ext cx="370934" cy="367521"/>
            <a:chOff x="-63679950" y="4093450"/>
            <a:chExt cx="320600" cy="317650"/>
          </a:xfrm>
        </p:grpSpPr>
        <p:sp>
          <p:nvSpPr>
            <p:cNvPr id="6902" name="Google Shape;690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84"/>
          <p:cNvGrpSpPr/>
          <p:nvPr/>
        </p:nvGrpSpPr>
        <p:grpSpPr>
          <a:xfrm>
            <a:off x="1283006" y="2744805"/>
            <a:ext cx="366364" cy="367290"/>
            <a:chOff x="-61784125" y="3377700"/>
            <a:chExt cx="316650" cy="317450"/>
          </a:xfrm>
        </p:grpSpPr>
        <p:sp>
          <p:nvSpPr>
            <p:cNvPr id="6906" name="Google Shape;690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4"/>
          <p:cNvGrpSpPr/>
          <p:nvPr/>
        </p:nvGrpSpPr>
        <p:grpSpPr>
          <a:xfrm>
            <a:off x="1283006" y="3195207"/>
            <a:ext cx="366364" cy="367290"/>
            <a:chOff x="-61783350" y="3743950"/>
            <a:chExt cx="316650" cy="317450"/>
          </a:xfrm>
        </p:grpSpPr>
        <p:sp>
          <p:nvSpPr>
            <p:cNvPr id="6914" name="Google Shape;691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6" name="Google Shape;6916;p8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9" name="Google Shape;6919;p84"/>
          <p:cNvGrpSpPr/>
          <p:nvPr/>
        </p:nvGrpSpPr>
        <p:grpSpPr>
          <a:xfrm>
            <a:off x="3504430" y="3655040"/>
            <a:ext cx="369112" cy="364657"/>
            <a:chOff x="-59869425" y="4102225"/>
            <a:chExt cx="319025" cy="315175"/>
          </a:xfrm>
        </p:grpSpPr>
        <p:sp>
          <p:nvSpPr>
            <p:cNvPr id="6920" name="Google Shape;692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4"/>
          <p:cNvGrpSpPr/>
          <p:nvPr/>
        </p:nvGrpSpPr>
        <p:grpSpPr>
          <a:xfrm>
            <a:off x="2623233" y="4123862"/>
            <a:ext cx="366364" cy="365467"/>
            <a:chOff x="-59029025" y="3711650"/>
            <a:chExt cx="316650" cy="315875"/>
          </a:xfrm>
        </p:grpSpPr>
        <p:sp>
          <p:nvSpPr>
            <p:cNvPr id="6925" name="Google Shape;692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84"/>
          <p:cNvGrpSpPr/>
          <p:nvPr/>
        </p:nvGrpSpPr>
        <p:grpSpPr>
          <a:xfrm>
            <a:off x="4859311" y="1379917"/>
            <a:ext cx="351940" cy="348188"/>
            <a:chOff x="581525" y="3254850"/>
            <a:chExt cx="297750" cy="294575"/>
          </a:xfrm>
        </p:grpSpPr>
        <p:sp>
          <p:nvSpPr>
            <p:cNvPr id="6933" name="Google Shape;693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4"/>
          <p:cNvGrpSpPr/>
          <p:nvPr/>
        </p:nvGrpSpPr>
        <p:grpSpPr>
          <a:xfrm>
            <a:off x="4858380" y="1818853"/>
            <a:ext cx="353802" cy="351497"/>
            <a:chOff x="580725" y="3617925"/>
            <a:chExt cx="299325" cy="297375"/>
          </a:xfrm>
        </p:grpSpPr>
        <p:sp>
          <p:nvSpPr>
            <p:cNvPr id="6937" name="Google Shape;693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84"/>
          <p:cNvGrpSpPr/>
          <p:nvPr/>
        </p:nvGrpSpPr>
        <p:grpSpPr>
          <a:xfrm>
            <a:off x="4860242" y="2266043"/>
            <a:ext cx="350079" cy="350079"/>
            <a:chOff x="583100" y="3982600"/>
            <a:chExt cx="296175" cy="296175"/>
          </a:xfrm>
        </p:grpSpPr>
        <p:sp>
          <p:nvSpPr>
            <p:cNvPr id="6943" name="Google Shape;694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4"/>
          <p:cNvGrpSpPr/>
          <p:nvPr/>
        </p:nvGrpSpPr>
        <p:grpSpPr>
          <a:xfrm>
            <a:off x="7092856" y="1379667"/>
            <a:ext cx="307231" cy="348690"/>
            <a:chOff x="2423775" y="3226875"/>
            <a:chExt cx="259925" cy="295000"/>
          </a:xfrm>
        </p:grpSpPr>
        <p:sp>
          <p:nvSpPr>
            <p:cNvPr id="6951" name="Google Shape;695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4"/>
          <p:cNvGrpSpPr/>
          <p:nvPr/>
        </p:nvGrpSpPr>
        <p:grpSpPr>
          <a:xfrm>
            <a:off x="7070043" y="1820952"/>
            <a:ext cx="352857" cy="347301"/>
            <a:chOff x="2404875" y="3592725"/>
            <a:chExt cx="298525" cy="293825"/>
          </a:xfrm>
        </p:grpSpPr>
        <p:sp>
          <p:nvSpPr>
            <p:cNvPr id="6955" name="Google Shape;695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4"/>
          <p:cNvGrpSpPr/>
          <p:nvPr/>
        </p:nvGrpSpPr>
        <p:grpSpPr>
          <a:xfrm>
            <a:off x="7070974" y="2266517"/>
            <a:ext cx="350995" cy="349133"/>
            <a:chOff x="2404875" y="3955825"/>
            <a:chExt cx="296950" cy="295375"/>
          </a:xfrm>
        </p:grpSpPr>
        <p:sp>
          <p:nvSpPr>
            <p:cNvPr id="6959" name="Google Shape;695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4"/>
          <p:cNvGrpSpPr/>
          <p:nvPr/>
        </p:nvGrpSpPr>
        <p:grpSpPr>
          <a:xfrm>
            <a:off x="5764954" y="2730711"/>
            <a:ext cx="349163" cy="350079"/>
            <a:chOff x="4263650" y="3235150"/>
            <a:chExt cx="295400" cy="296175"/>
          </a:xfrm>
        </p:grpSpPr>
        <p:sp>
          <p:nvSpPr>
            <p:cNvPr id="6964" name="Google Shape;696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4"/>
          <p:cNvGrpSpPr/>
          <p:nvPr/>
        </p:nvGrpSpPr>
        <p:grpSpPr>
          <a:xfrm>
            <a:off x="5762634" y="3189872"/>
            <a:ext cx="353802" cy="327739"/>
            <a:chOff x="4266025" y="3609275"/>
            <a:chExt cx="299325" cy="277275"/>
          </a:xfrm>
        </p:grpSpPr>
        <p:sp>
          <p:nvSpPr>
            <p:cNvPr id="6970" name="Google Shape;697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4"/>
          <p:cNvGrpSpPr/>
          <p:nvPr/>
        </p:nvGrpSpPr>
        <p:grpSpPr>
          <a:xfrm>
            <a:off x="5763092" y="3655259"/>
            <a:ext cx="352886" cy="349133"/>
            <a:chOff x="4263650" y="3963700"/>
            <a:chExt cx="298550" cy="295375"/>
          </a:xfrm>
        </p:grpSpPr>
        <p:sp>
          <p:nvSpPr>
            <p:cNvPr id="6973" name="Google Shape;697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4"/>
          <p:cNvGrpSpPr/>
          <p:nvPr/>
        </p:nvGrpSpPr>
        <p:grpSpPr>
          <a:xfrm>
            <a:off x="8041429" y="2730711"/>
            <a:ext cx="226264" cy="350079"/>
            <a:chOff x="6164975" y="3211525"/>
            <a:chExt cx="191425" cy="296175"/>
          </a:xfrm>
        </p:grpSpPr>
        <p:sp>
          <p:nvSpPr>
            <p:cNvPr id="6981" name="Google Shape;698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4"/>
          <p:cNvGrpSpPr/>
          <p:nvPr/>
        </p:nvGrpSpPr>
        <p:grpSpPr>
          <a:xfrm>
            <a:off x="5303466" y="1378987"/>
            <a:ext cx="352886" cy="350049"/>
            <a:chOff x="946175" y="3253275"/>
            <a:chExt cx="298550" cy="296150"/>
          </a:xfrm>
        </p:grpSpPr>
        <p:sp>
          <p:nvSpPr>
            <p:cNvPr id="6989" name="Google Shape;698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4"/>
          <p:cNvGrpSpPr/>
          <p:nvPr/>
        </p:nvGrpSpPr>
        <p:grpSpPr>
          <a:xfrm>
            <a:off x="5304397" y="1820951"/>
            <a:ext cx="351024" cy="347301"/>
            <a:chOff x="946175" y="3619500"/>
            <a:chExt cx="296975" cy="293825"/>
          </a:xfrm>
        </p:grpSpPr>
        <p:sp>
          <p:nvSpPr>
            <p:cNvPr id="6995" name="Google Shape;699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4"/>
          <p:cNvGrpSpPr/>
          <p:nvPr/>
        </p:nvGrpSpPr>
        <p:grpSpPr>
          <a:xfrm>
            <a:off x="5303939" y="2265585"/>
            <a:ext cx="351940" cy="350995"/>
            <a:chOff x="944600" y="3981825"/>
            <a:chExt cx="297750" cy="296950"/>
          </a:xfrm>
        </p:grpSpPr>
        <p:sp>
          <p:nvSpPr>
            <p:cNvPr id="7002" name="Google Shape;700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84"/>
          <p:cNvGrpSpPr/>
          <p:nvPr/>
        </p:nvGrpSpPr>
        <p:grpSpPr>
          <a:xfrm>
            <a:off x="7520875" y="1379445"/>
            <a:ext cx="350079" cy="349133"/>
            <a:chOff x="2768750" y="3227275"/>
            <a:chExt cx="296175" cy="295375"/>
          </a:xfrm>
        </p:grpSpPr>
        <p:sp>
          <p:nvSpPr>
            <p:cNvPr id="7007" name="Google Shape;700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4"/>
          <p:cNvGrpSpPr/>
          <p:nvPr/>
        </p:nvGrpSpPr>
        <p:grpSpPr>
          <a:xfrm>
            <a:off x="7541826" y="1820317"/>
            <a:ext cx="308177" cy="348572"/>
            <a:chOff x="2786075" y="3591800"/>
            <a:chExt cx="260725" cy="294900"/>
          </a:xfrm>
        </p:grpSpPr>
        <p:sp>
          <p:nvSpPr>
            <p:cNvPr id="7016" name="Google Shape;701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4"/>
          <p:cNvGrpSpPr/>
          <p:nvPr/>
        </p:nvGrpSpPr>
        <p:grpSpPr>
          <a:xfrm>
            <a:off x="7582324" y="2266044"/>
            <a:ext cx="227180" cy="350079"/>
            <a:chOff x="2819150" y="3955025"/>
            <a:chExt cx="192200" cy="296175"/>
          </a:xfrm>
        </p:grpSpPr>
        <p:sp>
          <p:nvSpPr>
            <p:cNvPr id="7022" name="Google Shape;702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4"/>
          <p:cNvGrpSpPr/>
          <p:nvPr/>
        </p:nvGrpSpPr>
        <p:grpSpPr>
          <a:xfrm>
            <a:off x="6206097" y="2731642"/>
            <a:ext cx="349133" cy="348217"/>
            <a:chOff x="4629125" y="3235150"/>
            <a:chExt cx="295375" cy="294600"/>
          </a:xfrm>
        </p:grpSpPr>
        <p:sp>
          <p:nvSpPr>
            <p:cNvPr id="7027" name="Google Shape;702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84"/>
          <p:cNvGrpSpPr/>
          <p:nvPr/>
        </p:nvGrpSpPr>
        <p:grpSpPr>
          <a:xfrm>
            <a:off x="6206082" y="3179175"/>
            <a:ext cx="349163" cy="349133"/>
            <a:chOff x="4628325" y="3599825"/>
            <a:chExt cx="295400" cy="295375"/>
          </a:xfrm>
        </p:grpSpPr>
        <p:sp>
          <p:nvSpPr>
            <p:cNvPr id="7033" name="Google Shape;703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84"/>
          <p:cNvGrpSpPr/>
          <p:nvPr/>
        </p:nvGrpSpPr>
        <p:grpSpPr>
          <a:xfrm>
            <a:off x="6227033" y="3654786"/>
            <a:ext cx="307261" cy="350079"/>
            <a:chOff x="4645650" y="3962900"/>
            <a:chExt cx="259950" cy="296175"/>
          </a:xfrm>
        </p:grpSpPr>
        <p:sp>
          <p:nvSpPr>
            <p:cNvPr id="7046" name="Google Shape;704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4"/>
          <p:cNvGrpSpPr/>
          <p:nvPr/>
        </p:nvGrpSpPr>
        <p:grpSpPr>
          <a:xfrm>
            <a:off x="7979994" y="3179648"/>
            <a:ext cx="349133" cy="348188"/>
            <a:chOff x="6143725" y="3582500"/>
            <a:chExt cx="295375" cy="294575"/>
          </a:xfrm>
        </p:grpSpPr>
        <p:sp>
          <p:nvSpPr>
            <p:cNvPr id="7053" name="Google Shape;705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4"/>
          <p:cNvGrpSpPr/>
          <p:nvPr/>
        </p:nvGrpSpPr>
        <p:grpSpPr>
          <a:xfrm>
            <a:off x="5748820" y="1378987"/>
            <a:ext cx="350995" cy="350049"/>
            <a:chOff x="1310075" y="3253275"/>
            <a:chExt cx="296950" cy="296150"/>
          </a:xfrm>
        </p:grpSpPr>
        <p:sp>
          <p:nvSpPr>
            <p:cNvPr id="7061" name="Google Shape;706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8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5" name="Google Shape;7065;p84"/>
          <p:cNvGrpSpPr/>
          <p:nvPr/>
        </p:nvGrpSpPr>
        <p:grpSpPr>
          <a:xfrm>
            <a:off x="5748347" y="2265246"/>
            <a:ext cx="351941" cy="351675"/>
            <a:chOff x="1310075" y="3980250"/>
            <a:chExt cx="297750" cy="297525"/>
          </a:xfrm>
        </p:grpSpPr>
        <p:sp>
          <p:nvSpPr>
            <p:cNvPr id="7066" name="Google Shape;706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4"/>
          <p:cNvGrpSpPr/>
          <p:nvPr/>
        </p:nvGrpSpPr>
        <p:grpSpPr>
          <a:xfrm>
            <a:off x="8013136" y="1379445"/>
            <a:ext cx="266305" cy="349133"/>
            <a:chOff x="3167275" y="3227275"/>
            <a:chExt cx="225300" cy="295375"/>
          </a:xfrm>
        </p:grpSpPr>
        <p:sp>
          <p:nvSpPr>
            <p:cNvPr id="7071" name="Google Shape;707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6" name="Google Shape;7076;p8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7" name="Google Shape;7077;p84"/>
          <p:cNvGrpSpPr/>
          <p:nvPr/>
        </p:nvGrpSpPr>
        <p:grpSpPr>
          <a:xfrm>
            <a:off x="7970318" y="2266502"/>
            <a:ext cx="351940" cy="349163"/>
            <a:chOff x="3133425" y="3955025"/>
            <a:chExt cx="297750" cy="295400"/>
          </a:xfrm>
        </p:grpSpPr>
        <p:sp>
          <p:nvSpPr>
            <p:cNvPr id="7078" name="Google Shape;707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4"/>
          <p:cNvGrpSpPr/>
          <p:nvPr/>
        </p:nvGrpSpPr>
        <p:grpSpPr>
          <a:xfrm>
            <a:off x="6650491" y="2730090"/>
            <a:ext cx="350079" cy="351320"/>
            <a:chOff x="4991425" y="3234750"/>
            <a:chExt cx="296175" cy="297225"/>
          </a:xfrm>
        </p:grpSpPr>
        <p:sp>
          <p:nvSpPr>
            <p:cNvPr id="7082" name="Google Shape;708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4"/>
          <p:cNvGrpSpPr/>
          <p:nvPr/>
        </p:nvGrpSpPr>
        <p:grpSpPr>
          <a:xfrm>
            <a:off x="6650491" y="3199653"/>
            <a:ext cx="350079" cy="308177"/>
            <a:chOff x="4991425" y="3617150"/>
            <a:chExt cx="296175" cy="260725"/>
          </a:xfrm>
        </p:grpSpPr>
        <p:sp>
          <p:nvSpPr>
            <p:cNvPr id="7089" name="Google Shape;708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4"/>
          <p:cNvGrpSpPr/>
          <p:nvPr/>
        </p:nvGrpSpPr>
        <p:grpSpPr>
          <a:xfrm>
            <a:off x="6727764" y="3655244"/>
            <a:ext cx="195532" cy="349163"/>
            <a:chOff x="5056800" y="3962900"/>
            <a:chExt cx="165425" cy="295400"/>
          </a:xfrm>
        </p:grpSpPr>
        <p:sp>
          <p:nvSpPr>
            <p:cNvPr id="7097" name="Google Shape;709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4"/>
          <p:cNvGrpSpPr/>
          <p:nvPr/>
        </p:nvGrpSpPr>
        <p:grpSpPr>
          <a:xfrm>
            <a:off x="7979062" y="3655260"/>
            <a:ext cx="350995" cy="349133"/>
            <a:chOff x="6168925" y="3936925"/>
            <a:chExt cx="296950" cy="295375"/>
          </a:xfrm>
        </p:grpSpPr>
        <p:sp>
          <p:nvSpPr>
            <p:cNvPr id="7101" name="Google Shape;710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4"/>
          <p:cNvGrpSpPr/>
          <p:nvPr/>
        </p:nvGrpSpPr>
        <p:grpSpPr>
          <a:xfrm>
            <a:off x="6192781" y="1372332"/>
            <a:ext cx="348188" cy="349133"/>
            <a:chOff x="1674750" y="3254050"/>
            <a:chExt cx="294575" cy="295375"/>
          </a:xfrm>
        </p:grpSpPr>
        <p:sp>
          <p:nvSpPr>
            <p:cNvPr id="7108" name="Google Shape;710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4"/>
          <p:cNvGrpSpPr/>
          <p:nvPr/>
        </p:nvGrpSpPr>
        <p:grpSpPr>
          <a:xfrm>
            <a:off x="6207177" y="1820035"/>
            <a:ext cx="319347" cy="349133"/>
            <a:chOff x="1687350" y="3618725"/>
            <a:chExt cx="270175" cy="295375"/>
          </a:xfrm>
        </p:grpSpPr>
        <p:sp>
          <p:nvSpPr>
            <p:cNvPr id="7112" name="Google Shape;711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4"/>
          <p:cNvGrpSpPr/>
          <p:nvPr/>
        </p:nvGrpSpPr>
        <p:grpSpPr>
          <a:xfrm>
            <a:off x="6190880" y="2266516"/>
            <a:ext cx="351940" cy="349133"/>
            <a:chOff x="1672375" y="3982600"/>
            <a:chExt cx="297750" cy="295375"/>
          </a:xfrm>
        </p:grpSpPr>
        <p:sp>
          <p:nvSpPr>
            <p:cNvPr id="7116" name="Google Shape;711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4"/>
          <p:cNvGrpSpPr/>
          <p:nvPr/>
        </p:nvGrpSpPr>
        <p:grpSpPr>
          <a:xfrm>
            <a:off x="4882872" y="2730711"/>
            <a:ext cx="350079" cy="350079"/>
            <a:chOff x="3497300" y="3227275"/>
            <a:chExt cx="296175" cy="296175"/>
          </a:xfrm>
        </p:grpSpPr>
        <p:sp>
          <p:nvSpPr>
            <p:cNvPr id="7120" name="Google Shape;712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4"/>
          <p:cNvGrpSpPr/>
          <p:nvPr/>
        </p:nvGrpSpPr>
        <p:grpSpPr>
          <a:xfrm>
            <a:off x="4883345" y="3180106"/>
            <a:ext cx="349133" cy="347272"/>
            <a:chOff x="3497300" y="3591950"/>
            <a:chExt cx="295375" cy="293800"/>
          </a:xfrm>
        </p:grpSpPr>
        <p:sp>
          <p:nvSpPr>
            <p:cNvPr id="7129" name="Google Shape;712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84"/>
          <p:cNvGrpSpPr/>
          <p:nvPr/>
        </p:nvGrpSpPr>
        <p:grpSpPr>
          <a:xfrm>
            <a:off x="4883345" y="3655244"/>
            <a:ext cx="349133" cy="349163"/>
            <a:chOff x="3497300" y="3955025"/>
            <a:chExt cx="295375" cy="295400"/>
          </a:xfrm>
        </p:grpSpPr>
        <p:sp>
          <p:nvSpPr>
            <p:cNvPr id="7138" name="Google Shape;713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84"/>
          <p:cNvGrpSpPr/>
          <p:nvPr/>
        </p:nvGrpSpPr>
        <p:grpSpPr>
          <a:xfrm>
            <a:off x="7107917" y="2731435"/>
            <a:ext cx="327739" cy="348631"/>
            <a:chOff x="5364750" y="3235150"/>
            <a:chExt cx="277275" cy="294950"/>
          </a:xfrm>
        </p:grpSpPr>
        <p:sp>
          <p:nvSpPr>
            <p:cNvPr id="7142" name="Google Shape;714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4"/>
          <p:cNvGrpSpPr/>
          <p:nvPr/>
        </p:nvGrpSpPr>
        <p:grpSpPr>
          <a:xfrm>
            <a:off x="7096274" y="3177771"/>
            <a:ext cx="351024" cy="351941"/>
            <a:chOff x="5355300" y="3598250"/>
            <a:chExt cx="296975" cy="297750"/>
          </a:xfrm>
        </p:grpSpPr>
        <p:sp>
          <p:nvSpPr>
            <p:cNvPr id="7151" name="Google Shape;715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4"/>
          <p:cNvGrpSpPr/>
          <p:nvPr/>
        </p:nvGrpSpPr>
        <p:grpSpPr>
          <a:xfrm>
            <a:off x="7100470" y="3716693"/>
            <a:ext cx="342632" cy="226264"/>
            <a:chOff x="5358450" y="4015675"/>
            <a:chExt cx="289875" cy="191425"/>
          </a:xfrm>
        </p:grpSpPr>
        <p:sp>
          <p:nvSpPr>
            <p:cNvPr id="7160" name="Google Shape;716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4"/>
          <p:cNvGrpSpPr/>
          <p:nvPr/>
        </p:nvGrpSpPr>
        <p:grpSpPr>
          <a:xfrm>
            <a:off x="6226953" y="4099224"/>
            <a:ext cx="351024" cy="325464"/>
            <a:chOff x="6543825" y="3202075"/>
            <a:chExt cx="296975" cy="275350"/>
          </a:xfrm>
        </p:grpSpPr>
        <p:sp>
          <p:nvSpPr>
            <p:cNvPr id="7165" name="Google Shape;716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4"/>
          <p:cNvGrpSpPr/>
          <p:nvPr/>
        </p:nvGrpSpPr>
        <p:grpSpPr>
          <a:xfrm>
            <a:off x="6633934" y="1378972"/>
            <a:ext cx="350079" cy="350079"/>
            <a:chOff x="2037825" y="3254050"/>
            <a:chExt cx="296175" cy="296175"/>
          </a:xfrm>
        </p:grpSpPr>
        <p:sp>
          <p:nvSpPr>
            <p:cNvPr id="7173" name="Google Shape;717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4"/>
          <p:cNvGrpSpPr/>
          <p:nvPr/>
        </p:nvGrpSpPr>
        <p:grpSpPr>
          <a:xfrm>
            <a:off x="6632072" y="1820139"/>
            <a:ext cx="353802" cy="348926"/>
            <a:chOff x="2034675" y="3617925"/>
            <a:chExt cx="299325" cy="295200"/>
          </a:xfrm>
        </p:grpSpPr>
        <p:sp>
          <p:nvSpPr>
            <p:cNvPr id="7180" name="Google Shape;718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4"/>
          <p:cNvGrpSpPr/>
          <p:nvPr/>
        </p:nvGrpSpPr>
        <p:grpSpPr>
          <a:xfrm>
            <a:off x="6633934" y="2266516"/>
            <a:ext cx="350079" cy="349133"/>
            <a:chOff x="2037825" y="3981825"/>
            <a:chExt cx="296175" cy="295375"/>
          </a:xfrm>
        </p:grpSpPr>
        <p:sp>
          <p:nvSpPr>
            <p:cNvPr id="7186" name="Google Shape;718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4"/>
          <p:cNvGrpSpPr/>
          <p:nvPr/>
        </p:nvGrpSpPr>
        <p:grpSpPr>
          <a:xfrm>
            <a:off x="5318952" y="2762832"/>
            <a:ext cx="350079" cy="285837"/>
            <a:chOff x="3860400" y="3254050"/>
            <a:chExt cx="296175" cy="241825"/>
          </a:xfrm>
        </p:grpSpPr>
        <p:sp>
          <p:nvSpPr>
            <p:cNvPr id="7190" name="Google Shape;719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4"/>
          <p:cNvGrpSpPr/>
          <p:nvPr/>
        </p:nvGrpSpPr>
        <p:grpSpPr>
          <a:xfrm>
            <a:off x="5318479" y="3178702"/>
            <a:ext cx="351024" cy="350079"/>
            <a:chOff x="3859600" y="3591950"/>
            <a:chExt cx="296975" cy="296175"/>
          </a:xfrm>
        </p:grpSpPr>
        <p:sp>
          <p:nvSpPr>
            <p:cNvPr id="7198" name="Google Shape;719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4"/>
          <p:cNvGrpSpPr/>
          <p:nvPr/>
        </p:nvGrpSpPr>
        <p:grpSpPr>
          <a:xfrm>
            <a:off x="5318952" y="3654786"/>
            <a:ext cx="350079" cy="350079"/>
            <a:chOff x="3860400" y="3955025"/>
            <a:chExt cx="296175" cy="296175"/>
          </a:xfrm>
        </p:grpSpPr>
        <p:sp>
          <p:nvSpPr>
            <p:cNvPr id="7202" name="Google Shape;720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4"/>
          <p:cNvGrpSpPr/>
          <p:nvPr/>
        </p:nvGrpSpPr>
        <p:grpSpPr>
          <a:xfrm>
            <a:off x="7534167" y="2731184"/>
            <a:ext cx="355664" cy="349133"/>
            <a:chOff x="5716825" y="3235950"/>
            <a:chExt cx="300900" cy="295375"/>
          </a:xfrm>
        </p:grpSpPr>
        <p:sp>
          <p:nvSpPr>
            <p:cNvPr id="7208" name="Google Shape;720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4"/>
          <p:cNvGrpSpPr/>
          <p:nvPr/>
        </p:nvGrpSpPr>
        <p:grpSpPr>
          <a:xfrm>
            <a:off x="7547199" y="3189872"/>
            <a:ext cx="329601" cy="327739"/>
            <a:chOff x="5727850" y="3609275"/>
            <a:chExt cx="278850" cy="277275"/>
          </a:xfrm>
        </p:grpSpPr>
        <p:sp>
          <p:nvSpPr>
            <p:cNvPr id="7213" name="Google Shape;721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4"/>
          <p:cNvGrpSpPr/>
          <p:nvPr/>
        </p:nvGrpSpPr>
        <p:grpSpPr>
          <a:xfrm>
            <a:off x="7558383" y="3655259"/>
            <a:ext cx="307231" cy="349133"/>
            <a:chOff x="5736525" y="3963700"/>
            <a:chExt cx="259925" cy="295375"/>
          </a:xfrm>
        </p:grpSpPr>
        <p:sp>
          <p:nvSpPr>
            <p:cNvPr id="7219" name="Google Shape;721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4"/>
          <p:cNvGrpSpPr/>
          <p:nvPr/>
        </p:nvGrpSpPr>
        <p:grpSpPr>
          <a:xfrm>
            <a:off x="6649963" y="4104585"/>
            <a:ext cx="351024" cy="350079"/>
            <a:chOff x="6553275" y="3604550"/>
            <a:chExt cx="296975" cy="296175"/>
          </a:xfrm>
        </p:grpSpPr>
        <p:sp>
          <p:nvSpPr>
            <p:cNvPr id="7227" name="Google Shape;722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3" name="Google Shape;7233;p8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234" name="Google Shape;7234;p8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238" name="Shape 7238"/>
        <p:cNvGrpSpPr/>
        <p:nvPr/>
      </p:nvGrpSpPr>
      <p:grpSpPr>
        <a:xfrm>
          <a:off x="0" y="0"/>
          <a:ext cx="0" cy="0"/>
          <a:chOff x="0" y="0"/>
          <a:chExt cx="0" cy="0"/>
        </a:xfrm>
      </p:grpSpPr>
      <p:grpSp>
        <p:nvGrpSpPr>
          <p:cNvPr id="7239" name="Google Shape;7239;p85"/>
          <p:cNvGrpSpPr/>
          <p:nvPr/>
        </p:nvGrpSpPr>
        <p:grpSpPr>
          <a:xfrm>
            <a:off x="877057" y="1380546"/>
            <a:ext cx="294401" cy="353645"/>
            <a:chOff x="-35814600" y="3202075"/>
            <a:chExt cx="242625" cy="291450"/>
          </a:xfrm>
        </p:grpSpPr>
        <p:sp>
          <p:nvSpPr>
            <p:cNvPr id="7240" name="Google Shape;724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5"/>
          <p:cNvGrpSpPr/>
          <p:nvPr/>
        </p:nvGrpSpPr>
        <p:grpSpPr>
          <a:xfrm>
            <a:off x="847435" y="1821466"/>
            <a:ext cx="353645" cy="353888"/>
            <a:chOff x="-35839800" y="3561025"/>
            <a:chExt cx="291450" cy="291650"/>
          </a:xfrm>
        </p:grpSpPr>
        <p:sp>
          <p:nvSpPr>
            <p:cNvPr id="7248" name="Google Shape;724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5" name="Google Shape;7255;p8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6" name="Google Shape;7256;p85"/>
          <p:cNvGrpSpPr/>
          <p:nvPr/>
        </p:nvGrpSpPr>
        <p:grpSpPr>
          <a:xfrm>
            <a:off x="3084980" y="1380546"/>
            <a:ext cx="353645" cy="353645"/>
            <a:chOff x="-34003850" y="3227275"/>
            <a:chExt cx="291450" cy="291450"/>
          </a:xfrm>
        </p:grpSpPr>
        <p:sp>
          <p:nvSpPr>
            <p:cNvPr id="7257" name="Google Shape;725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5"/>
          <p:cNvGrpSpPr/>
          <p:nvPr/>
        </p:nvGrpSpPr>
        <p:grpSpPr>
          <a:xfrm>
            <a:off x="3084510" y="1821238"/>
            <a:ext cx="354586" cy="354343"/>
            <a:chOff x="-34004625" y="3585850"/>
            <a:chExt cx="292225" cy="292025"/>
          </a:xfrm>
        </p:grpSpPr>
        <p:sp>
          <p:nvSpPr>
            <p:cNvPr id="7263" name="Google Shape;726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5"/>
          <p:cNvGrpSpPr/>
          <p:nvPr/>
        </p:nvGrpSpPr>
        <p:grpSpPr>
          <a:xfrm>
            <a:off x="3084025" y="2256439"/>
            <a:ext cx="355557" cy="354616"/>
            <a:chOff x="-34005425" y="3945575"/>
            <a:chExt cx="293025" cy="292250"/>
          </a:xfrm>
        </p:grpSpPr>
        <p:sp>
          <p:nvSpPr>
            <p:cNvPr id="7269" name="Google Shape;726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5"/>
          <p:cNvGrpSpPr/>
          <p:nvPr/>
        </p:nvGrpSpPr>
        <p:grpSpPr>
          <a:xfrm>
            <a:off x="1731124" y="2729615"/>
            <a:ext cx="358408" cy="355557"/>
            <a:chOff x="-32174975" y="3192625"/>
            <a:chExt cx="295375" cy="293025"/>
          </a:xfrm>
        </p:grpSpPr>
        <p:sp>
          <p:nvSpPr>
            <p:cNvPr id="7273" name="Google Shape;727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7" name="Google Shape;7277;p8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9" name="Google Shape;7279;p85"/>
          <p:cNvGrpSpPr/>
          <p:nvPr/>
        </p:nvGrpSpPr>
        <p:grpSpPr>
          <a:xfrm>
            <a:off x="3970274" y="2730570"/>
            <a:ext cx="354586" cy="353645"/>
            <a:chOff x="-30345325" y="3184750"/>
            <a:chExt cx="292225" cy="291450"/>
          </a:xfrm>
        </p:grpSpPr>
        <p:sp>
          <p:nvSpPr>
            <p:cNvPr id="7280" name="Google Shape;728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5"/>
          <p:cNvGrpSpPr/>
          <p:nvPr/>
        </p:nvGrpSpPr>
        <p:grpSpPr>
          <a:xfrm>
            <a:off x="1295026" y="1380546"/>
            <a:ext cx="353645" cy="353645"/>
            <a:chOff x="-35481425" y="3202075"/>
            <a:chExt cx="291450" cy="291450"/>
          </a:xfrm>
        </p:grpSpPr>
        <p:sp>
          <p:nvSpPr>
            <p:cNvPr id="7286" name="Google Shape;728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5"/>
          <p:cNvGrpSpPr/>
          <p:nvPr/>
        </p:nvGrpSpPr>
        <p:grpSpPr>
          <a:xfrm>
            <a:off x="1294556" y="1822072"/>
            <a:ext cx="354586" cy="352675"/>
            <a:chOff x="-35482200" y="3561225"/>
            <a:chExt cx="292225" cy="290650"/>
          </a:xfrm>
        </p:grpSpPr>
        <p:sp>
          <p:nvSpPr>
            <p:cNvPr id="7294" name="Google Shape;729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5"/>
          <p:cNvGrpSpPr/>
          <p:nvPr/>
        </p:nvGrpSpPr>
        <p:grpSpPr>
          <a:xfrm>
            <a:off x="1295026" y="2256940"/>
            <a:ext cx="353645" cy="353615"/>
            <a:chOff x="-35481425" y="3919600"/>
            <a:chExt cx="291450" cy="291425"/>
          </a:xfrm>
        </p:grpSpPr>
        <p:sp>
          <p:nvSpPr>
            <p:cNvPr id="7298" name="Google Shape;729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5"/>
          <p:cNvGrpSpPr/>
          <p:nvPr/>
        </p:nvGrpSpPr>
        <p:grpSpPr>
          <a:xfrm>
            <a:off x="3530661" y="1381031"/>
            <a:ext cx="357468" cy="352675"/>
            <a:chOff x="-33645475" y="3228075"/>
            <a:chExt cx="294600" cy="290650"/>
          </a:xfrm>
        </p:grpSpPr>
        <p:sp>
          <p:nvSpPr>
            <p:cNvPr id="7307" name="Google Shape;730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5"/>
          <p:cNvGrpSpPr/>
          <p:nvPr/>
        </p:nvGrpSpPr>
        <p:grpSpPr>
          <a:xfrm>
            <a:off x="3531631" y="1821116"/>
            <a:ext cx="355526" cy="354586"/>
            <a:chOff x="-33646250" y="3586425"/>
            <a:chExt cx="293000" cy="292225"/>
          </a:xfrm>
        </p:grpSpPr>
        <p:sp>
          <p:nvSpPr>
            <p:cNvPr id="7315" name="Google Shape;731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5"/>
          <p:cNvGrpSpPr/>
          <p:nvPr/>
        </p:nvGrpSpPr>
        <p:grpSpPr>
          <a:xfrm>
            <a:off x="3532101" y="2255969"/>
            <a:ext cx="354586" cy="355557"/>
            <a:chOff x="-33645475" y="3944800"/>
            <a:chExt cx="292225" cy="293025"/>
          </a:xfrm>
        </p:grpSpPr>
        <p:sp>
          <p:nvSpPr>
            <p:cNvPr id="7318" name="Google Shape;731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5"/>
          <p:cNvGrpSpPr/>
          <p:nvPr/>
        </p:nvGrpSpPr>
        <p:grpSpPr>
          <a:xfrm>
            <a:off x="2185320" y="2729706"/>
            <a:ext cx="352675" cy="355375"/>
            <a:chOff x="-31809525" y="3192625"/>
            <a:chExt cx="290650" cy="292875"/>
          </a:xfrm>
        </p:grpSpPr>
        <p:sp>
          <p:nvSpPr>
            <p:cNvPr id="7329" name="Google Shape;732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5"/>
          <p:cNvGrpSpPr/>
          <p:nvPr/>
        </p:nvGrpSpPr>
        <p:grpSpPr>
          <a:xfrm>
            <a:off x="2184835" y="3200258"/>
            <a:ext cx="353645" cy="355557"/>
            <a:chOff x="-31811100" y="3550975"/>
            <a:chExt cx="291450" cy="293025"/>
          </a:xfrm>
        </p:grpSpPr>
        <p:sp>
          <p:nvSpPr>
            <p:cNvPr id="7334" name="Google Shape;733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5"/>
          <p:cNvGrpSpPr/>
          <p:nvPr/>
        </p:nvGrpSpPr>
        <p:grpSpPr>
          <a:xfrm>
            <a:off x="2178631" y="3664562"/>
            <a:ext cx="366052" cy="356831"/>
            <a:chOff x="-31817400" y="3910025"/>
            <a:chExt cx="301675" cy="294075"/>
          </a:xfrm>
        </p:grpSpPr>
        <p:sp>
          <p:nvSpPr>
            <p:cNvPr id="7342" name="Google Shape;734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5"/>
          <p:cNvGrpSpPr/>
          <p:nvPr/>
        </p:nvGrpSpPr>
        <p:grpSpPr>
          <a:xfrm>
            <a:off x="3970259" y="3200743"/>
            <a:ext cx="354616" cy="354586"/>
            <a:chOff x="-30354000" y="3569100"/>
            <a:chExt cx="292250" cy="292225"/>
          </a:xfrm>
        </p:grpSpPr>
        <p:sp>
          <p:nvSpPr>
            <p:cNvPr id="7346" name="Google Shape;734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5"/>
          <p:cNvGrpSpPr/>
          <p:nvPr/>
        </p:nvGrpSpPr>
        <p:grpSpPr>
          <a:xfrm>
            <a:off x="1748837" y="1380546"/>
            <a:ext cx="342148" cy="353645"/>
            <a:chOff x="-35118325" y="3202075"/>
            <a:chExt cx="281975" cy="291450"/>
          </a:xfrm>
        </p:grpSpPr>
        <p:sp>
          <p:nvSpPr>
            <p:cNvPr id="7353" name="Google Shape;735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5"/>
          <p:cNvGrpSpPr/>
          <p:nvPr/>
        </p:nvGrpSpPr>
        <p:grpSpPr>
          <a:xfrm>
            <a:off x="1742618" y="1821799"/>
            <a:ext cx="354586" cy="353221"/>
            <a:chOff x="-35123050" y="3561225"/>
            <a:chExt cx="292225" cy="291100"/>
          </a:xfrm>
        </p:grpSpPr>
        <p:sp>
          <p:nvSpPr>
            <p:cNvPr id="7358" name="Google Shape;735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85"/>
          <p:cNvGrpSpPr/>
          <p:nvPr/>
        </p:nvGrpSpPr>
        <p:grpSpPr>
          <a:xfrm>
            <a:off x="1784677" y="2256940"/>
            <a:ext cx="270467" cy="353615"/>
            <a:chOff x="-35089175" y="3919600"/>
            <a:chExt cx="222900" cy="291425"/>
          </a:xfrm>
        </p:grpSpPr>
        <p:sp>
          <p:nvSpPr>
            <p:cNvPr id="7361" name="Google Shape;736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5"/>
          <p:cNvGrpSpPr/>
          <p:nvPr/>
        </p:nvGrpSpPr>
        <p:grpSpPr>
          <a:xfrm>
            <a:off x="3981673" y="1380303"/>
            <a:ext cx="336445" cy="354131"/>
            <a:chOff x="-33277650" y="3226875"/>
            <a:chExt cx="277275" cy="291850"/>
          </a:xfrm>
        </p:grpSpPr>
        <p:sp>
          <p:nvSpPr>
            <p:cNvPr id="7364" name="Google Shape;736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5"/>
          <p:cNvGrpSpPr/>
          <p:nvPr/>
        </p:nvGrpSpPr>
        <p:grpSpPr>
          <a:xfrm>
            <a:off x="3973073" y="1821587"/>
            <a:ext cx="353645" cy="353645"/>
            <a:chOff x="-33286325" y="3586425"/>
            <a:chExt cx="291450" cy="291450"/>
          </a:xfrm>
        </p:grpSpPr>
        <p:sp>
          <p:nvSpPr>
            <p:cNvPr id="7372" name="Google Shape;737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5"/>
          <p:cNvGrpSpPr/>
          <p:nvPr/>
        </p:nvGrpSpPr>
        <p:grpSpPr>
          <a:xfrm>
            <a:off x="3973073" y="2255969"/>
            <a:ext cx="353645" cy="355557"/>
            <a:chOff x="-33286325" y="3944800"/>
            <a:chExt cx="291450" cy="293025"/>
          </a:xfrm>
        </p:grpSpPr>
        <p:sp>
          <p:nvSpPr>
            <p:cNvPr id="7378" name="Google Shape;737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5"/>
          <p:cNvGrpSpPr/>
          <p:nvPr/>
        </p:nvGrpSpPr>
        <p:grpSpPr>
          <a:xfrm>
            <a:off x="2631470" y="2729129"/>
            <a:ext cx="353645" cy="356527"/>
            <a:chOff x="-31452725" y="3191825"/>
            <a:chExt cx="291450" cy="293825"/>
          </a:xfrm>
        </p:grpSpPr>
        <p:sp>
          <p:nvSpPr>
            <p:cNvPr id="7383" name="Google Shape;738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5"/>
          <p:cNvGrpSpPr/>
          <p:nvPr/>
        </p:nvGrpSpPr>
        <p:grpSpPr>
          <a:xfrm>
            <a:off x="2631000" y="3200744"/>
            <a:ext cx="354586" cy="354586"/>
            <a:chOff x="-31452725" y="3551775"/>
            <a:chExt cx="292225" cy="292225"/>
          </a:xfrm>
        </p:grpSpPr>
        <p:sp>
          <p:nvSpPr>
            <p:cNvPr id="7388" name="Google Shape;738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5"/>
          <p:cNvGrpSpPr/>
          <p:nvPr/>
        </p:nvGrpSpPr>
        <p:grpSpPr>
          <a:xfrm>
            <a:off x="2629559" y="3664729"/>
            <a:ext cx="357468" cy="356497"/>
            <a:chOff x="-31455100" y="3909350"/>
            <a:chExt cx="294600" cy="293800"/>
          </a:xfrm>
        </p:grpSpPr>
        <p:sp>
          <p:nvSpPr>
            <p:cNvPr id="7393" name="Google Shape;739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5"/>
          <p:cNvGrpSpPr/>
          <p:nvPr/>
        </p:nvGrpSpPr>
        <p:grpSpPr>
          <a:xfrm>
            <a:off x="3970744" y="3665684"/>
            <a:ext cx="353645" cy="354586"/>
            <a:chOff x="-30345325" y="3918800"/>
            <a:chExt cx="291450" cy="292225"/>
          </a:xfrm>
        </p:grpSpPr>
        <p:sp>
          <p:nvSpPr>
            <p:cNvPr id="7396" name="Google Shape;739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5"/>
          <p:cNvGrpSpPr/>
          <p:nvPr/>
        </p:nvGrpSpPr>
        <p:grpSpPr>
          <a:xfrm>
            <a:off x="2200736" y="1380546"/>
            <a:ext cx="332593" cy="353645"/>
            <a:chOff x="-34755225" y="3202075"/>
            <a:chExt cx="274100" cy="291450"/>
          </a:xfrm>
        </p:grpSpPr>
        <p:sp>
          <p:nvSpPr>
            <p:cNvPr id="7402" name="Google Shape;7402;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5"/>
          <p:cNvGrpSpPr/>
          <p:nvPr/>
        </p:nvGrpSpPr>
        <p:grpSpPr>
          <a:xfrm>
            <a:off x="2190209" y="1821587"/>
            <a:ext cx="353645" cy="353645"/>
            <a:chOff x="-34763900" y="3561225"/>
            <a:chExt cx="291450" cy="291450"/>
          </a:xfrm>
        </p:grpSpPr>
        <p:sp>
          <p:nvSpPr>
            <p:cNvPr id="7410" name="Google Shape;7410;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8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4" name="Google Shape;7414;p85"/>
          <p:cNvGrpSpPr/>
          <p:nvPr/>
        </p:nvGrpSpPr>
        <p:grpSpPr>
          <a:xfrm>
            <a:off x="845106" y="2730099"/>
            <a:ext cx="354586" cy="354586"/>
            <a:chOff x="-32927950" y="3227275"/>
            <a:chExt cx="292225" cy="292225"/>
          </a:xfrm>
        </p:grpSpPr>
        <p:sp>
          <p:nvSpPr>
            <p:cNvPr id="7415" name="Google Shape;7415;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5"/>
          <p:cNvGrpSpPr/>
          <p:nvPr/>
        </p:nvGrpSpPr>
        <p:grpSpPr>
          <a:xfrm>
            <a:off x="844621" y="3201213"/>
            <a:ext cx="355557" cy="353645"/>
            <a:chOff x="-32927950" y="3586425"/>
            <a:chExt cx="293025" cy="291450"/>
          </a:xfrm>
        </p:grpSpPr>
        <p:sp>
          <p:nvSpPr>
            <p:cNvPr id="7421" name="Google Shape;7421;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5"/>
          <p:cNvGrpSpPr/>
          <p:nvPr/>
        </p:nvGrpSpPr>
        <p:grpSpPr>
          <a:xfrm>
            <a:off x="845106" y="3665198"/>
            <a:ext cx="354586" cy="355557"/>
            <a:chOff x="-32927950" y="3944800"/>
            <a:chExt cx="292225" cy="293025"/>
          </a:xfrm>
        </p:grpSpPr>
        <p:sp>
          <p:nvSpPr>
            <p:cNvPr id="7427" name="Google Shape;7427;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5"/>
          <p:cNvGrpSpPr/>
          <p:nvPr/>
        </p:nvGrpSpPr>
        <p:grpSpPr>
          <a:xfrm>
            <a:off x="3073898" y="2730449"/>
            <a:ext cx="354586" cy="353888"/>
            <a:chOff x="-31094350" y="3194000"/>
            <a:chExt cx="292225" cy="291650"/>
          </a:xfrm>
        </p:grpSpPr>
        <p:sp>
          <p:nvSpPr>
            <p:cNvPr id="7437" name="Google Shape;7437;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5"/>
          <p:cNvGrpSpPr/>
          <p:nvPr/>
        </p:nvGrpSpPr>
        <p:grpSpPr>
          <a:xfrm>
            <a:off x="3074368" y="3200941"/>
            <a:ext cx="353645" cy="354191"/>
            <a:chOff x="-31093575" y="3552550"/>
            <a:chExt cx="291450" cy="291900"/>
          </a:xfrm>
        </p:grpSpPr>
        <p:sp>
          <p:nvSpPr>
            <p:cNvPr id="7446" name="Google Shape;7446;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85"/>
          <p:cNvGrpSpPr/>
          <p:nvPr/>
        </p:nvGrpSpPr>
        <p:grpSpPr>
          <a:xfrm>
            <a:off x="3074368" y="3666169"/>
            <a:ext cx="353645" cy="353615"/>
            <a:chOff x="-31093575" y="3911725"/>
            <a:chExt cx="291450" cy="291425"/>
          </a:xfrm>
        </p:grpSpPr>
        <p:sp>
          <p:nvSpPr>
            <p:cNvPr id="7451" name="Google Shape;745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85"/>
          <p:cNvGrpSpPr/>
          <p:nvPr/>
        </p:nvGrpSpPr>
        <p:grpSpPr>
          <a:xfrm>
            <a:off x="2183798" y="4123136"/>
            <a:ext cx="356497" cy="354586"/>
            <a:chOff x="-29946000" y="3183175"/>
            <a:chExt cx="293800" cy="292225"/>
          </a:xfrm>
        </p:grpSpPr>
        <p:sp>
          <p:nvSpPr>
            <p:cNvPr id="7454" name="Google Shape;745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5"/>
          <p:cNvGrpSpPr/>
          <p:nvPr/>
        </p:nvGrpSpPr>
        <p:grpSpPr>
          <a:xfrm>
            <a:off x="2628330" y="1380289"/>
            <a:ext cx="358408" cy="354161"/>
            <a:chOff x="-34408675" y="3202075"/>
            <a:chExt cx="295375" cy="291875"/>
          </a:xfrm>
        </p:grpSpPr>
        <p:sp>
          <p:nvSpPr>
            <p:cNvPr id="7461" name="Google Shape;746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5"/>
          <p:cNvGrpSpPr/>
          <p:nvPr/>
        </p:nvGrpSpPr>
        <p:grpSpPr>
          <a:xfrm>
            <a:off x="2630241" y="1820283"/>
            <a:ext cx="354586" cy="356254"/>
            <a:chOff x="-34405525" y="3558075"/>
            <a:chExt cx="292225" cy="293600"/>
          </a:xfrm>
        </p:grpSpPr>
        <p:sp>
          <p:nvSpPr>
            <p:cNvPr id="7466" name="Google Shape;746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5"/>
          <p:cNvGrpSpPr/>
          <p:nvPr/>
        </p:nvGrpSpPr>
        <p:grpSpPr>
          <a:xfrm>
            <a:off x="2629755" y="2256940"/>
            <a:ext cx="355557" cy="353615"/>
            <a:chOff x="-34406325" y="3919600"/>
            <a:chExt cx="293025" cy="291425"/>
          </a:xfrm>
        </p:grpSpPr>
        <p:sp>
          <p:nvSpPr>
            <p:cNvPr id="7470" name="Google Shape;747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5"/>
          <p:cNvGrpSpPr/>
          <p:nvPr/>
        </p:nvGrpSpPr>
        <p:grpSpPr>
          <a:xfrm>
            <a:off x="1293653" y="2736303"/>
            <a:ext cx="353645" cy="342179"/>
            <a:chOff x="-32568800" y="3232000"/>
            <a:chExt cx="291450" cy="282000"/>
          </a:xfrm>
        </p:grpSpPr>
        <p:sp>
          <p:nvSpPr>
            <p:cNvPr id="7478" name="Google Shape;747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5"/>
          <p:cNvGrpSpPr/>
          <p:nvPr/>
        </p:nvGrpSpPr>
        <p:grpSpPr>
          <a:xfrm>
            <a:off x="1293183" y="3201213"/>
            <a:ext cx="354586" cy="353645"/>
            <a:chOff x="-32569575" y="3586425"/>
            <a:chExt cx="292225" cy="291450"/>
          </a:xfrm>
        </p:grpSpPr>
        <p:sp>
          <p:nvSpPr>
            <p:cNvPr id="7481" name="Google Shape;748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85"/>
          <p:cNvGrpSpPr/>
          <p:nvPr/>
        </p:nvGrpSpPr>
        <p:grpSpPr>
          <a:xfrm>
            <a:off x="1284098" y="3665805"/>
            <a:ext cx="372756" cy="354343"/>
            <a:chOff x="-32576675" y="3944600"/>
            <a:chExt cx="307200" cy="292025"/>
          </a:xfrm>
        </p:grpSpPr>
        <p:sp>
          <p:nvSpPr>
            <p:cNvPr id="7484" name="Google Shape;748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5"/>
          <p:cNvGrpSpPr/>
          <p:nvPr/>
        </p:nvGrpSpPr>
        <p:grpSpPr>
          <a:xfrm>
            <a:off x="3529065" y="2730100"/>
            <a:ext cx="354586" cy="354586"/>
            <a:chOff x="-30735200" y="3192625"/>
            <a:chExt cx="292225" cy="292225"/>
          </a:xfrm>
        </p:grpSpPr>
        <p:sp>
          <p:nvSpPr>
            <p:cNvPr id="7487" name="Google Shape;748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85"/>
          <p:cNvGrpSpPr/>
          <p:nvPr/>
        </p:nvGrpSpPr>
        <p:grpSpPr>
          <a:xfrm>
            <a:off x="3529065" y="3201532"/>
            <a:ext cx="354586" cy="353008"/>
            <a:chOff x="-30735200" y="3552550"/>
            <a:chExt cx="292225" cy="290925"/>
          </a:xfrm>
        </p:grpSpPr>
        <p:sp>
          <p:nvSpPr>
            <p:cNvPr id="7495" name="Google Shape;749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5"/>
          <p:cNvGrpSpPr/>
          <p:nvPr/>
        </p:nvGrpSpPr>
        <p:grpSpPr>
          <a:xfrm>
            <a:off x="3529065" y="3666154"/>
            <a:ext cx="354586" cy="353645"/>
            <a:chOff x="-30735200" y="3910925"/>
            <a:chExt cx="292225" cy="291450"/>
          </a:xfrm>
        </p:grpSpPr>
        <p:sp>
          <p:nvSpPr>
            <p:cNvPr id="7498" name="Google Shape;749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0" name="Google Shape;7500;p8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1" name="Google Shape;7501;p85"/>
          <p:cNvGrpSpPr/>
          <p:nvPr/>
        </p:nvGrpSpPr>
        <p:grpSpPr>
          <a:xfrm>
            <a:off x="4882910" y="1379021"/>
            <a:ext cx="358971" cy="359224"/>
            <a:chOff x="-57956275" y="3197925"/>
            <a:chExt cx="319000" cy="319225"/>
          </a:xfrm>
        </p:grpSpPr>
        <p:sp>
          <p:nvSpPr>
            <p:cNvPr id="7502" name="Google Shape;750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5"/>
          <p:cNvGrpSpPr/>
          <p:nvPr/>
        </p:nvGrpSpPr>
        <p:grpSpPr>
          <a:xfrm>
            <a:off x="4905064" y="1835446"/>
            <a:ext cx="314662" cy="358971"/>
            <a:chOff x="-57940525" y="3590375"/>
            <a:chExt cx="279625" cy="319000"/>
          </a:xfrm>
        </p:grpSpPr>
        <p:sp>
          <p:nvSpPr>
            <p:cNvPr id="7510" name="Google Shape;751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5"/>
          <p:cNvGrpSpPr/>
          <p:nvPr/>
        </p:nvGrpSpPr>
        <p:grpSpPr>
          <a:xfrm>
            <a:off x="4875945" y="2276817"/>
            <a:ext cx="358099" cy="358999"/>
            <a:chOff x="-57959425" y="3982600"/>
            <a:chExt cx="318225" cy="319025"/>
          </a:xfrm>
        </p:grpSpPr>
        <p:sp>
          <p:nvSpPr>
            <p:cNvPr id="7516" name="Google Shape;751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5"/>
          <p:cNvGrpSpPr/>
          <p:nvPr/>
        </p:nvGrpSpPr>
        <p:grpSpPr>
          <a:xfrm>
            <a:off x="7076112" y="1380146"/>
            <a:ext cx="357226" cy="357226"/>
            <a:chOff x="-55987225" y="3198925"/>
            <a:chExt cx="317450" cy="317450"/>
          </a:xfrm>
        </p:grpSpPr>
        <p:sp>
          <p:nvSpPr>
            <p:cNvPr id="7521" name="Google Shape;752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5"/>
          <p:cNvGrpSpPr/>
          <p:nvPr/>
        </p:nvGrpSpPr>
        <p:grpSpPr>
          <a:xfrm>
            <a:off x="7076112" y="1836178"/>
            <a:ext cx="357226" cy="357367"/>
            <a:chOff x="-55987225" y="3591025"/>
            <a:chExt cx="317450" cy="317575"/>
          </a:xfrm>
        </p:grpSpPr>
        <p:sp>
          <p:nvSpPr>
            <p:cNvPr id="7526" name="Google Shape;752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5"/>
          <p:cNvGrpSpPr/>
          <p:nvPr/>
        </p:nvGrpSpPr>
        <p:grpSpPr>
          <a:xfrm>
            <a:off x="7090027" y="2276817"/>
            <a:ext cx="358999" cy="358999"/>
            <a:chOff x="-55988800" y="3982600"/>
            <a:chExt cx="319025" cy="319025"/>
          </a:xfrm>
        </p:grpSpPr>
        <p:sp>
          <p:nvSpPr>
            <p:cNvPr id="7532" name="Google Shape;753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5"/>
          <p:cNvGrpSpPr/>
          <p:nvPr/>
        </p:nvGrpSpPr>
        <p:grpSpPr>
          <a:xfrm>
            <a:off x="5748546" y="2734774"/>
            <a:ext cx="356326" cy="358971"/>
            <a:chOff x="-54026025" y="3192625"/>
            <a:chExt cx="316650" cy="319000"/>
          </a:xfrm>
        </p:grpSpPr>
        <p:sp>
          <p:nvSpPr>
            <p:cNvPr id="7538" name="Google Shape;753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5"/>
          <p:cNvGrpSpPr/>
          <p:nvPr/>
        </p:nvGrpSpPr>
        <p:grpSpPr>
          <a:xfrm>
            <a:off x="5768492" y="3205748"/>
            <a:ext cx="316434" cy="358099"/>
            <a:chOff x="-54007925" y="3584850"/>
            <a:chExt cx="281200" cy="318225"/>
          </a:xfrm>
        </p:grpSpPr>
        <p:sp>
          <p:nvSpPr>
            <p:cNvPr id="7547" name="Google Shape;754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5"/>
          <p:cNvGrpSpPr/>
          <p:nvPr/>
        </p:nvGrpSpPr>
        <p:grpSpPr>
          <a:xfrm>
            <a:off x="5768492" y="3667633"/>
            <a:ext cx="316434" cy="358914"/>
            <a:chOff x="-54007925" y="3975575"/>
            <a:chExt cx="281200" cy="318950"/>
          </a:xfrm>
        </p:grpSpPr>
        <p:sp>
          <p:nvSpPr>
            <p:cNvPr id="7554" name="Google Shape;755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5"/>
          <p:cNvGrpSpPr/>
          <p:nvPr/>
        </p:nvGrpSpPr>
        <p:grpSpPr>
          <a:xfrm>
            <a:off x="8003359" y="2752104"/>
            <a:ext cx="274770" cy="358492"/>
            <a:chOff x="-52005775" y="3208025"/>
            <a:chExt cx="244175" cy="318575"/>
          </a:xfrm>
        </p:grpSpPr>
        <p:sp>
          <p:nvSpPr>
            <p:cNvPr id="7559" name="Google Shape;755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5"/>
          <p:cNvGrpSpPr/>
          <p:nvPr/>
        </p:nvGrpSpPr>
        <p:grpSpPr>
          <a:xfrm>
            <a:off x="5309825" y="1380146"/>
            <a:ext cx="358099" cy="358099"/>
            <a:chOff x="-57568775" y="3198925"/>
            <a:chExt cx="318225" cy="318225"/>
          </a:xfrm>
        </p:grpSpPr>
        <p:sp>
          <p:nvSpPr>
            <p:cNvPr id="7571" name="Google Shape;757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5"/>
          <p:cNvGrpSpPr/>
          <p:nvPr/>
        </p:nvGrpSpPr>
        <p:grpSpPr>
          <a:xfrm>
            <a:off x="5331543" y="1835446"/>
            <a:ext cx="314662" cy="358099"/>
            <a:chOff x="-57549075" y="3590375"/>
            <a:chExt cx="279625" cy="318225"/>
          </a:xfrm>
        </p:grpSpPr>
        <p:sp>
          <p:nvSpPr>
            <p:cNvPr id="7578" name="Google Shape;757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5"/>
          <p:cNvGrpSpPr/>
          <p:nvPr/>
        </p:nvGrpSpPr>
        <p:grpSpPr>
          <a:xfrm>
            <a:off x="5323740" y="2276817"/>
            <a:ext cx="359871" cy="359871"/>
            <a:chOff x="-57570350" y="3982600"/>
            <a:chExt cx="319800" cy="319800"/>
          </a:xfrm>
        </p:grpSpPr>
        <p:sp>
          <p:nvSpPr>
            <p:cNvPr id="7583" name="Google Shape;758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5"/>
          <p:cNvGrpSpPr/>
          <p:nvPr/>
        </p:nvGrpSpPr>
        <p:grpSpPr>
          <a:xfrm>
            <a:off x="7538779" y="1379246"/>
            <a:ext cx="314662" cy="358999"/>
            <a:chOff x="-55576850" y="3198125"/>
            <a:chExt cx="279625" cy="319025"/>
          </a:xfrm>
        </p:grpSpPr>
        <p:sp>
          <p:nvSpPr>
            <p:cNvPr id="7588" name="Google Shape;758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5"/>
          <p:cNvGrpSpPr/>
          <p:nvPr/>
        </p:nvGrpSpPr>
        <p:grpSpPr>
          <a:xfrm>
            <a:off x="7516174" y="1835221"/>
            <a:ext cx="359871" cy="358324"/>
            <a:chOff x="-55596550" y="3590175"/>
            <a:chExt cx="319800" cy="318425"/>
          </a:xfrm>
        </p:grpSpPr>
        <p:sp>
          <p:nvSpPr>
            <p:cNvPr id="7593" name="Google Shape;759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5"/>
          <p:cNvGrpSpPr/>
          <p:nvPr/>
        </p:nvGrpSpPr>
        <p:grpSpPr>
          <a:xfrm>
            <a:off x="7531412" y="2276564"/>
            <a:ext cx="358999" cy="359252"/>
            <a:chOff x="-55595775" y="3982375"/>
            <a:chExt cx="319025" cy="319250"/>
          </a:xfrm>
        </p:grpSpPr>
        <p:sp>
          <p:nvSpPr>
            <p:cNvPr id="7598" name="Google Shape;759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85"/>
          <p:cNvGrpSpPr/>
          <p:nvPr/>
        </p:nvGrpSpPr>
        <p:grpSpPr>
          <a:xfrm>
            <a:off x="6188595" y="2734774"/>
            <a:ext cx="358999" cy="358099"/>
            <a:chOff x="-53635375" y="3192625"/>
            <a:chExt cx="319025" cy="318225"/>
          </a:xfrm>
        </p:grpSpPr>
        <p:sp>
          <p:nvSpPr>
            <p:cNvPr id="7605" name="Google Shape;760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5"/>
          <p:cNvGrpSpPr/>
          <p:nvPr/>
        </p:nvGrpSpPr>
        <p:grpSpPr>
          <a:xfrm>
            <a:off x="6210763" y="3205748"/>
            <a:ext cx="314662" cy="358999"/>
            <a:chOff x="-53615675" y="3584850"/>
            <a:chExt cx="279625" cy="319025"/>
          </a:xfrm>
        </p:grpSpPr>
        <p:sp>
          <p:nvSpPr>
            <p:cNvPr id="7609" name="Google Shape;760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5"/>
          <p:cNvGrpSpPr/>
          <p:nvPr/>
        </p:nvGrpSpPr>
        <p:grpSpPr>
          <a:xfrm>
            <a:off x="6188609" y="3668674"/>
            <a:ext cx="358971" cy="357874"/>
            <a:chOff x="-53634575" y="3976500"/>
            <a:chExt cx="319000" cy="318025"/>
          </a:xfrm>
        </p:grpSpPr>
        <p:sp>
          <p:nvSpPr>
            <p:cNvPr id="7613" name="Google Shape;761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5"/>
          <p:cNvGrpSpPr/>
          <p:nvPr/>
        </p:nvGrpSpPr>
        <p:grpSpPr>
          <a:xfrm>
            <a:off x="7983413" y="3211628"/>
            <a:ext cx="314662" cy="358436"/>
            <a:chOff x="-52023900" y="3590075"/>
            <a:chExt cx="279625" cy="318525"/>
          </a:xfrm>
        </p:grpSpPr>
        <p:sp>
          <p:nvSpPr>
            <p:cNvPr id="7622" name="Google Shape;762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5"/>
          <p:cNvGrpSpPr/>
          <p:nvPr/>
        </p:nvGrpSpPr>
        <p:grpSpPr>
          <a:xfrm>
            <a:off x="5746654" y="1380146"/>
            <a:ext cx="358971" cy="358971"/>
            <a:chOff x="-57173375" y="3198925"/>
            <a:chExt cx="319000" cy="319000"/>
          </a:xfrm>
        </p:grpSpPr>
        <p:sp>
          <p:nvSpPr>
            <p:cNvPr id="7630" name="Google Shape;763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5"/>
          <p:cNvGrpSpPr/>
          <p:nvPr/>
        </p:nvGrpSpPr>
        <p:grpSpPr>
          <a:xfrm>
            <a:off x="5747541" y="1857587"/>
            <a:ext cx="357198" cy="314690"/>
            <a:chOff x="-57176525" y="3610050"/>
            <a:chExt cx="317425" cy="279650"/>
          </a:xfrm>
        </p:grpSpPr>
        <p:sp>
          <p:nvSpPr>
            <p:cNvPr id="7635" name="Google Shape;763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5"/>
          <p:cNvGrpSpPr/>
          <p:nvPr/>
        </p:nvGrpSpPr>
        <p:grpSpPr>
          <a:xfrm>
            <a:off x="7957995" y="1380146"/>
            <a:ext cx="358099" cy="356326"/>
            <a:chOff x="-55202750" y="3198925"/>
            <a:chExt cx="318225" cy="316650"/>
          </a:xfrm>
        </p:grpSpPr>
        <p:sp>
          <p:nvSpPr>
            <p:cNvPr id="7641" name="Google Shape;764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5"/>
          <p:cNvGrpSpPr/>
          <p:nvPr/>
        </p:nvGrpSpPr>
        <p:grpSpPr>
          <a:xfrm>
            <a:off x="7968629" y="1835446"/>
            <a:ext cx="336830" cy="358099"/>
            <a:chOff x="-55194875" y="3590375"/>
            <a:chExt cx="299325" cy="318225"/>
          </a:xfrm>
        </p:grpSpPr>
        <p:sp>
          <p:nvSpPr>
            <p:cNvPr id="7644" name="Google Shape;764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5"/>
          <p:cNvGrpSpPr/>
          <p:nvPr/>
        </p:nvGrpSpPr>
        <p:grpSpPr>
          <a:xfrm>
            <a:off x="7973247" y="2277717"/>
            <a:ext cx="357198" cy="357198"/>
            <a:chOff x="-55203525" y="3983400"/>
            <a:chExt cx="317425" cy="317425"/>
          </a:xfrm>
        </p:grpSpPr>
        <p:sp>
          <p:nvSpPr>
            <p:cNvPr id="7650" name="Google Shape;765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85"/>
          <p:cNvGrpSpPr/>
          <p:nvPr/>
        </p:nvGrpSpPr>
        <p:grpSpPr>
          <a:xfrm>
            <a:off x="6639727" y="2734774"/>
            <a:ext cx="335930" cy="358971"/>
            <a:chOff x="-53232900" y="3192625"/>
            <a:chExt cx="298525" cy="319000"/>
          </a:xfrm>
        </p:grpSpPr>
        <p:sp>
          <p:nvSpPr>
            <p:cNvPr id="7654" name="Google Shape;765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5"/>
          <p:cNvGrpSpPr/>
          <p:nvPr/>
        </p:nvGrpSpPr>
        <p:grpSpPr>
          <a:xfrm>
            <a:off x="6629093" y="3205748"/>
            <a:ext cx="357198" cy="356326"/>
            <a:chOff x="-53242350" y="3584850"/>
            <a:chExt cx="317425" cy="316650"/>
          </a:xfrm>
        </p:grpSpPr>
        <p:sp>
          <p:nvSpPr>
            <p:cNvPr id="7663" name="Google Shape;766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5"/>
          <p:cNvGrpSpPr/>
          <p:nvPr/>
        </p:nvGrpSpPr>
        <p:grpSpPr>
          <a:xfrm>
            <a:off x="6650362" y="3668449"/>
            <a:ext cx="314662" cy="358999"/>
            <a:chOff x="-53224225" y="3976300"/>
            <a:chExt cx="279625" cy="319025"/>
          </a:xfrm>
        </p:grpSpPr>
        <p:sp>
          <p:nvSpPr>
            <p:cNvPr id="7669" name="Google Shape;766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5"/>
          <p:cNvGrpSpPr/>
          <p:nvPr/>
        </p:nvGrpSpPr>
        <p:grpSpPr>
          <a:xfrm>
            <a:off x="7961258" y="3676129"/>
            <a:ext cx="358971" cy="358408"/>
            <a:chOff x="-52043575" y="3983125"/>
            <a:chExt cx="319000" cy="318500"/>
          </a:xfrm>
        </p:grpSpPr>
        <p:sp>
          <p:nvSpPr>
            <p:cNvPr id="7677" name="Google Shape;767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5"/>
          <p:cNvGrpSpPr/>
          <p:nvPr/>
        </p:nvGrpSpPr>
        <p:grpSpPr>
          <a:xfrm>
            <a:off x="6215199" y="1380146"/>
            <a:ext cx="314662" cy="358971"/>
            <a:chOff x="-56766175" y="3198925"/>
            <a:chExt cx="279625" cy="319000"/>
          </a:xfrm>
        </p:grpSpPr>
        <p:sp>
          <p:nvSpPr>
            <p:cNvPr id="7687" name="Google Shape;768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5"/>
          <p:cNvGrpSpPr/>
          <p:nvPr/>
        </p:nvGrpSpPr>
        <p:grpSpPr>
          <a:xfrm>
            <a:off x="6214313" y="1835446"/>
            <a:ext cx="316434" cy="358099"/>
            <a:chOff x="-56766175" y="3590375"/>
            <a:chExt cx="281200" cy="318225"/>
          </a:xfrm>
        </p:grpSpPr>
        <p:sp>
          <p:nvSpPr>
            <p:cNvPr id="7695" name="Google Shape;769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5"/>
          <p:cNvGrpSpPr/>
          <p:nvPr/>
        </p:nvGrpSpPr>
        <p:grpSpPr>
          <a:xfrm>
            <a:off x="6251269" y="2276817"/>
            <a:ext cx="272126" cy="358099"/>
            <a:chOff x="-56747275" y="3982600"/>
            <a:chExt cx="241825" cy="318225"/>
          </a:xfrm>
        </p:grpSpPr>
        <p:sp>
          <p:nvSpPr>
            <p:cNvPr id="7700" name="Google Shape;770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5"/>
          <p:cNvGrpSpPr/>
          <p:nvPr/>
        </p:nvGrpSpPr>
        <p:grpSpPr>
          <a:xfrm>
            <a:off x="4859020" y="3219055"/>
            <a:ext cx="358999" cy="342991"/>
            <a:chOff x="-54812875" y="3596675"/>
            <a:chExt cx="319025" cy="304800"/>
          </a:xfrm>
        </p:grpSpPr>
        <p:sp>
          <p:nvSpPr>
            <p:cNvPr id="7708" name="Google Shape;770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5" name="Google Shape;7715;p8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7" name="Google Shape;7717;p85"/>
          <p:cNvGrpSpPr/>
          <p:nvPr/>
        </p:nvGrpSpPr>
        <p:grpSpPr>
          <a:xfrm>
            <a:off x="4881188" y="3675538"/>
            <a:ext cx="314662" cy="358099"/>
            <a:chOff x="-54793175" y="3982600"/>
            <a:chExt cx="279625" cy="318225"/>
          </a:xfrm>
        </p:grpSpPr>
        <p:sp>
          <p:nvSpPr>
            <p:cNvPr id="7718" name="Google Shape;771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5"/>
          <p:cNvGrpSpPr/>
          <p:nvPr/>
        </p:nvGrpSpPr>
        <p:grpSpPr>
          <a:xfrm>
            <a:off x="7092647" y="2734774"/>
            <a:ext cx="314662" cy="358099"/>
            <a:chOff x="-52832000" y="3192625"/>
            <a:chExt cx="279625" cy="318225"/>
          </a:xfrm>
        </p:grpSpPr>
        <p:sp>
          <p:nvSpPr>
            <p:cNvPr id="7726" name="Google Shape;772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5"/>
          <p:cNvGrpSpPr/>
          <p:nvPr/>
        </p:nvGrpSpPr>
        <p:grpSpPr>
          <a:xfrm>
            <a:off x="5779179" y="2276142"/>
            <a:ext cx="323524" cy="358774"/>
            <a:chOff x="-57162350" y="3982000"/>
            <a:chExt cx="287500" cy="318825"/>
          </a:xfrm>
        </p:grpSpPr>
        <p:sp>
          <p:nvSpPr>
            <p:cNvPr id="7735" name="Google Shape;773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5"/>
          <p:cNvGrpSpPr/>
          <p:nvPr/>
        </p:nvGrpSpPr>
        <p:grpSpPr>
          <a:xfrm>
            <a:off x="7070492" y="3206648"/>
            <a:ext cx="358971" cy="357198"/>
            <a:chOff x="-52851675" y="3585650"/>
            <a:chExt cx="319000" cy="317425"/>
          </a:xfrm>
        </p:grpSpPr>
        <p:sp>
          <p:nvSpPr>
            <p:cNvPr id="7744" name="Google Shape;774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5"/>
          <p:cNvGrpSpPr/>
          <p:nvPr/>
        </p:nvGrpSpPr>
        <p:grpSpPr>
          <a:xfrm>
            <a:off x="7092647" y="3668449"/>
            <a:ext cx="314662" cy="358999"/>
            <a:chOff x="-52832000" y="3976300"/>
            <a:chExt cx="279625" cy="319025"/>
          </a:xfrm>
        </p:grpSpPr>
        <p:sp>
          <p:nvSpPr>
            <p:cNvPr id="7751" name="Google Shape;775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5"/>
          <p:cNvGrpSpPr/>
          <p:nvPr/>
        </p:nvGrpSpPr>
        <p:grpSpPr>
          <a:xfrm>
            <a:off x="6209853" y="4123097"/>
            <a:ext cx="316434" cy="358099"/>
            <a:chOff x="-51633225" y="3198925"/>
            <a:chExt cx="281200" cy="318225"/>
          </a:xfrm>
        </p:grpSpPr>
        <p:sp>
          <p:nvSpPr>
            <p:cNvPr id="7757" name="Google Shape;775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5"/>
          <p:cNvGrpSpPr/>
          <p:nvPr/>
        </p:nvGrpSpPr>
        <p:grpSpPr>
          <a:xfrm>
            <a:off x="6628676" y="1381018"/>
            <a:ext cx="365188" cy="357226"/>
            <a:chOff x="-56396775" y="3199700"/>
            <a:chExt cx="324525" cy="317450"/>
          </a:xfrm>
        </p:grpSpPr>
        <p:sp>
          <p:nvSpPr>
            <p:cNvPr id="7765" name="Google Shape;776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85"/>
          <p:cNvGrpSpPr/>
          <p:nvPr/>
        </p:nvGrpSpPr>
        <p:grpSpPr>
          <a:xfrm>
            <a:off x="6631771" y="1846953"/>
            <a:ext cx="358999" cy="335958"/>
            <a:chOff x="-56394425" y="3600600"/>
            <a:chExt cx="319025" cy="298550"/>
          </a:xfrm>
        </p:grpSpPr>
        <p:sp>
          <p:nvSpPr>
            <p:cNvPr id="7772" name="Google Shape;777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5"/>
          <p:cNvGrpSpPr/>
          <p:nvPr/>
        </p:nvGrpSpPr>
        <p:grpSpPr>
          <a:xfrm>
            <a:off x="6662538" y="2277717"/>
            <a:ext cx="327068" cy="357198"/>
            <a:chOff x="-56379450" y="3983400"/>
            <a:chExt cx="290650" cy="317425"/>
          </a:xfrm>
        </p:grpSpPr>
        <p:sp>
          <p:nvSpPr>
            <p:cNvPr id="7776" name="Google Shape;777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5"/>
          <p:cNvGrpSpPr/>
          <p:nvPr/>
        </p:nvGrpSpPr>
        <p:grpSpPr>
          <a:xfrm>
            <a:off x="5326242" y="2741864"/>
            <a:ext cx="316434" cy="358971"/>
            <a:chOff x="-54401725" y="3198925"/>
            <a:chExt cx="281200" cy="319000"/>
          </a:xfrm>
        </p:grpSpPr>
        <p:sp>
          <p:nvSpPr>
            <p:cNvPr id="7785" name="Google Shape;778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5"/>
          <p:cNvGrpSpPr/>
          <p:nvPr/>
        </p:nvGrpSpPr>
        <p:grpSpPr>
          <a:xfrm>
            <a:off x="5327128" y="3211965"/>
            <a:ext cx="314662" cy="358099"/>
            <a:chOff x="-54401725" y="3590375"/>
            <a:chExt cx="279625" cy="318225"/>
          </a:xfrm>
        </p:grpSpPr>
        <p:sp>
          <p:nvSpPr>
            <p:cNvPr id="7797" name="Google Shape;779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85"/>
          <p:cNvGrpSpPr/>
          <p:nvPr/>
        </p:nvGrpSpPr>
        <p:grpSpPr>
          <a:xfrm>
            <a:off x="5324920" y="3675538"/>
            <a:ext cx="319079" cy="358099"/>
            <a:chOff x="-54403300" y="3982600"/>
            <a:chExt cx="283550" cy="318225"/>
          </a:xfrm>
        </p:grpSpPr>
        <p:sp>
          <p:nvSpPr>
            <p:cNvPr id="7804" name="Google Shape;780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5"/>
          <p:cNvGrpSpPr/>
          <p:nvPr/>
        </p:nvGrpSpPr>
        <p:grpSpPr>
          <a:xfrm>
            <a:off x="7512313" y="2736772"/>
            <a:ext cx="356298" cy="356973"/>
            <a:chOff x="-52458650" y="3194400"/>
            <a:chExt cx="316625" cy="317225"/>
          </a:xfrm>
        </p:grpSpPr>
        <p:sp>
          <p:nvSpPr>
            <p:cNvPr id="7810" name="Google Shape;781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85"/>
          <p:cNvGrpSpPr/>
          <p:nvPr/>
        </p:nvGrpSpPr>
        <p:grpSpPr>
          <a:xfrm>
            <a:off x="4881188" y="2741864"/>
            <a:ext cx="314662" cy="358971"/>
            <a:chOff x="-54793175" y="3198925"/>
            <a:chExt cx="279625" cy="319000"/>
          </a:xfrm>
        </p:grpSpPr>
        <p:sp>
          <p:nvSpPr>
            <p:cNvPr id="7819" name="Google Shape;781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5"/>
          <p:cNvGrpSpPr/>
          <p:nvPr/>
        </p:nvGrpSpPr>
        <p:grpSpPr>
          <a:xfrm>
            <a:off x="7521611" y="3205748"/>
            <a:ext cx="337703" cy="357845"/>
            <a:chOff x="-52450000" y="3584850"/>
            <a:chExt cx="300100" cy="318000"/>
          </a:xfrm>
        </p:grpSpPr>
        <p:sp>
          <p:nvSpPr>
            <p:cNvPr id="7827" name="Google Shape;782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5"/>
          <p:cNvGrpSpPr/>
          <p:nvPr/>
        </p:nvGrpSpPr>
        <p:grpSpPr>
          <a:xfrm>
            <a:off x="7533131" y="3670221"/>
            <a:ext cx="314662" cy="357226"/>
            <a:chOff x="-52440550" y="3977875"/>
            <a:chExt cx="279625" cy="317450"/>
          </a:xfrm>
        </p:grpSpPr>
        <p:sp>
          <p:nvSpPr>
            <p:cNvPr id="7835" name="Google Shape;783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85"/>
          <p:cNvGrpSpPr/>
          <p:nvPr/>
        </p:nvGrpSpPr>
        <p:grpSpPr>
          <a:xfrm>
            <a:off x="6645066" y="4126427"/>
            <a:ext cx="314662" cy="358999"/>
            <a:chOff x="-51623775" y="3584850"/>
            <a:chExt cx="279625" cy="319025"/>
          </a:xfrm>
        </p:grpSpPr>
        <p:sp>
          <p:nvSpPr>
            <p:cNvPr id="7844" name="Google Shape;784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3" name="Google Shape;7853;p8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54" name="Google Shape;7854;p8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858" name="Shape 7858"/>
        <p:cNvGrpSpPr/>
        <p:nvPr/>
      </p:nvGrpSpPr>
      <p:grpSpPr>
        <a:xfrm>
          <a:off x="0" y="0"/>
          <a:ext cx="0" cy="0"/>
          <a:chOff x="0" y="0"/>
          <a:chExt cx="0" cy="0"/>
        </a:xfrm>
      </p:grpSpPr>
      <p:grpSp>
        <p:nvGrpSpPr>
          <p:cNvPr id="7859" name="Google Shape;7859;p86"/>
          <p:cNvGrpSpPr/>
          <p:nvPr/>
        </p:nvGrpSpPr>
        <p:grpSpPr>
          <a:xfrm>
            <a:off x="885675" y="1386849"/>
            <a:ext cx="276003" cy="357300"/>
            <a:chOff x="-50469125" y="3183175"/>
            <a:chExt cx="233150" cy="301825"/>
          </a:xfrm>
        </p:grpSpPr>
        <p:sp>
          <p:nvSpPr>
            <p:cNvPr id="7860" name="Google Shape;786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6"/>
          <p:cNvGrpSpPr/>
          <p:nvPr/>
        </p:nvGrpSpPr>
        <p:grpSpPr>
          <a:xfrm>
            <a:off x="845574" y="1822251"/>
            <a:ext cx="356205" cy="355288"/>
            <a:chOff x="-50504575" y="3550975"/>
            <a:chExt cx="300900" cy="300125"/>
          </a:xfrm>
        </p:grpSpPr>
        <p:sp>
          <p:nvSpPr>
            <p:cNvPr id="7864" name="Google Shape;786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6"/>
          <p:cNvGrpSpPr/>
          <p:nvPr/>
        </p:nvGrpSpPr>
        <p:grpSpPr>
          <a:xfrm>
            <a:off x="845574" y="2260493"/>
            <a:ext cx="356205" cy="354341"/>
            <a:chOff x="-50503000" y="3921175"/>
            <a:chExt cx="300900" cy="299325"/>
          </a:xfrm>
        </p:grpSpPr>
        <p:sp>
          <p:nvSpPr>
            <p:cNvPr id="7869" name="Google Shape;786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6"/>
          <p:cNvGrpSpPr/>
          <p:nvPr/>
        </p:nvGrpSpPr>
        <p:grpSpPr>
          <a:xfrm>
            <a:off x="3049627" y="1406411"/>
            <a:ext cx="355258" cy="356205"/>
            <a:chOff x="-48630025" y="3199700"/>
            <a:chExt cx="300100" cy="300900"/>
          </a:xfrm>
        </p:grpSpPr>
        <p:sp>
          <p:nvSpPr>
            <p:cNvPr id="7875" name="Google Shape;787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6"/>
          <p:cNvGrpSpPr/>
          <p:nvPr/>
        </p:nvGrpSpPr>
        <p:grpSpPr>
          <a:xfrm>
            <a:off x="3049627" y="1843707"/>
            <a:ext cx="355258" cy="355258"/>
            <a:chOff x="-48630025" y="3569100"/>
            <a:chExt cx="300100" cy="300100"/>
          </a:xfrm>
        </p:grpSpPr>
        <p:sp>
          <p:nvSpPr>
            <p:cNvPr id="7879" name="Google Shape;787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6"/>
          <p:cNvGrpSpPr/>
          <p:nvPr/>
        </p:nvGrpSpPr>
        <p:grpSpPr>
          <a:xfrm>
            <a:off x="3050101" y="2281003"/>
            <a:ext cx="354311" cy="353394"/>
            <a:chOff x="-48629225" y="3938500"/>
            <a:chExt cx="299300" cy="298525"/>
          </a:xfrm>
        </p:grpSpPr>
        <p:sp>
          <p:nvSpPr>
            <p:cNvPr id="7890" name="Google Shape;789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6"/>
          <p:cNvGrpSpPr/>
          <p:nvPr/>
        </p:nvGrpSpPr>
        <p:grpSpPr>
          <a:xfrm>
            <a:off x="1785504" y="2752344"/>
            <a:ext cx="311458" cy="354341"/>
            <a:chOff x="-46762575" y="3200500"/>
            <a:chExt cx="263100" cy="299325"/>
          </a:xfrm>
        </p:grpSpPr>
        <p:sp>
          <p:nvSpPr>
            <p:cNvPr id="7895" name="Google Shape;789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6"/>
          <p:cNvGrpSpPr/>
          <p:nvPr/>
        </p:nvGrpSpPr>
        <p:grpSpPr>
          <a:xfrm>
            <a:off x="1763589" y="3211066"/>
            <a:ext cx="355288" cy="312375"/>
            <a:chOff x="-46779900" y="3588000"/>
            <a:chExt cx="300125" cy="263875"/>
          </a:xfrm>
        </p:grpSpPr>
        <p:sp>
          <p:nvSpPr>
            <p:cNvPr id="7901" name="Google Shape;790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86"/>
          <p:cNvGrpSpPr/>
          <p:nvPr/>
        </p:nvGrpSpPr>
        <p:grpSpPr>
          <a:xfrm>
            <a:off x="1764062" y="3625988"/>
            <a:ext cx="354341" cy="353394"/>
            <a:chOff x="-46779100" y="3938500"/>
            <a:chExt cx="299325" cy="298525"/>
          </a:xfrm>
        </p:grpSpPr>
        <p:sp>
          <p:nvSpPr>
            <p:cNvPr id="7906" name="Google Shape;790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6"/>
          <p:cNvGrpSpPr/>
          <p:nvPr/>
        </p:nvGrpSpPr>
        <p:grpSpPr>
          <a:xfrm>
            <a:off x="3971800" y="2758855"/>
            <a:ext cx="355258" cy="355288"/>
            <a:chOff x="-44924250" y="3206000"/>
            <a:chExt cx="300100" cy="300125"/>
          </a:xfrm>
        </p:grpSpPr>
        <p:sp>
          <p:nvSpPr>
            <p:cNvPr id="7909" name="Google Shape;790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6"/>
          <p:cNvGrpSpPr/>
          <p:nvPr/>
        </p:nvGrpSpPr>
        <p:grpSpPr>
          <a:xfrm>
            <a:off x="1286286" y="1386849"/>
            <a:ext cx="355258" cy="355258"/>
            <a:chOff x="-50134375" y="3183175"/>
            <a:chExt cx="300100" cy="300100"/>
          </a:xfrm>
        </p:grpSpPr>
        <p:sp>
          <p:nvSpPr>
            <p:cNvPr id="7915" name="Google Shape;791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6"/>
          <p:cNvGrpSpPr/>
          <p:nvPr/>
        </p:nvGrpSpPr>
        <p:grpSpPr>
          <a:xfrm>
            <a:off x="1286286" y="1822251"/>
            <a:ext cx="355258" cy="355288"/>
            <a:chOff x="-50134375" y="3550975"/>
            <a:chExt cx="300100" cy="300125"/>
          </a:xfrm>
        </p:grpSpPr>
        <p:sp>
          <p:nvSpPr>
            <p:cNvPr id="7926" name="Google Shape;792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6"/>
          <p:cNvGrpSpPr/>
          <p:nvPr/>
        </p:nvGrpSpPr>
        <p:grpSpPr>
          <a:xfrm>
            <a:off x="1286286" y="2259783"/>
            <a:ext cx="355258" cy="355051"/>
            <a:chOff x="-50134375" y="3920575"/>
            <a:chExt cx="300100" cy="299925"/>
          </a:xfrm>
        </p:grpSpPr>
        <p:sp>
          <p:nvSpPr>
            <p:cNvPr id="7929" name="Google Shape;792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6"/>
          <p:cNvGrpSpPr/>
          <p:nvPr/>
        </p:nvGrpSpPr>
        <p:grpSpPr>
          <a:xfrm>
            <a:off x="3497010" y="1407358"/>
            <a:ext cx="357123" cy="355258"/>
            <a:chOff x="-48262200" y="3200500"/>
            <a:chExt cx="301675" cy="300100"/>
          </a:xfrm>
        </p:grpSpPr>
        <p:sp>
          <p:nvSpPr>
            <p:cNvPr id="7933" name="Google Shape;793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6"/>
          <p:cNvGrpSpPr/>
          <p:nvPr/>
        </p:nvGrpSpPr>
        <p:grpSpPr>
          <a:xfrm>
            <a:off x="3526383" y="1844447"/>
            <a:ext cx="298377" cy="354519"/>
            <a:chOff x="-48233050" y="3569725"/>
            <a:chExt cx="252050" cy="299475"/>
          </a:xfrm>
        </p:grpSpPr>
        <p:sp>
          <p:nvSpPr>
            <p:cNvPr id="7943" name="Google Shape;794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6"/>
          <p:cNvGrpSpPr/>
          <p:nvPr/>
        </p:nvGrpSpPr>
        <p:grpSpPr>
          <a:xfrm>
            <a:off x="3550148" y="2278191"/>
            <a:ext cx="250847" cy="358070"/>
            <a:chOff x="-48216525" y="3936125"/>
            <a:chExt cx="211900" cy="302475"/>
          </a:xfrm>
        </p:grpSpPr>
        <p:sp>
          <p:nvSpPr>
            <p:cNvPr id="7947" name="Google Shape;794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86"/>
          <p:cNvGrpSpPr/>
          <p:nvPr/>
        </p:nvGrpSpPr>
        <p:grpSpPr>
          <a:xfrm>
            <a:off x="2205866" y="2753261"/>
            <a:ext cx="355258" cy="355288"/>
            <a:chOff x="-46410500" y="3201275"/>
            <a:chExt cx="300100" cy="300125"/>
          </a:xfrm>
        </p:grpSpPr>
        <p:sp>
          <p:nvSpPr>
            <p:cNvPr id="7952" name="Google Shape;795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6"/>
          <p:cNvGrpSpPr/>
          <p:nvPr/>
        </p:nvGrpSpPr>
        <p:grpSpPr>
          <a:xfrm>
            <a:off x="2205866" y="3188692"/>
            <a:ext cx="355258" cy="356205"/>
            <a:chOff x="-46409700" y="3569100"/>
            <a:chExt cx="300100" cy="300900"/>
          </a:xfrm>
        </p:grpSpPr>
        <p:sp>
          <p:nvSpPr>
            <p:cNvPr id="7958" name="Google Shape;795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6"/>
          <p:cNvGrpSpPr/>
          <p:nvPr/>
        </p:nvGrpSpPr>
        <p:grpSpPr>
          <a:xfrm>
            <a:off x="2193747" y="3624124"/>
            <a:ext cx="379497" cy="358070"/>
            <a:chOff x="-46422300" y="3936925"/>
            <a:chExt cx="320575" cy="302475"/>
          </a:xfrm>
        </p:grpSpPr>
        <p:sp>
          <p:nvSpPr>
            <p:cNvPr id="7964" name="Google Shape;796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6"/>
          <p:cNvGrpSpPr/>
          <p:nvPr/>
        </p:nvGrpSpPr>
        <p:grpSpPr>
          <a:xfrm>
            <a:off x="3971326" y="3178452"/>
            <a:ext cx="356205" cy="355258"/>
            <a:chOff x="-44914800" y="3560450"/>
            <a:chExt cx="300900" cy="300100"/>
          </a:xfrm>
        </p:grpSpPr>
        <p:sp>
          <p:nvSpPr>
            <p:cNvPr id="7967" name="Google Shape;796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6"/>
          <p:cNvGrpSpPr/>
          <p:nvPr/>
        </p:nvGrpSpPr>
        <p:grpSpPr>
          <a:xfrm>
            <a:off x="1726378" y="1387086"/>
            <a:ext cx="354311" cy="354104"/>
            <a:chOff x="-49764975" y="3183375"/>
            <a:chExt cx="299300" cy="299125"/>
          </a:xfrm>
        </p:grpSpPr>
        <p:sp>
          <p:nvSpPr>
            <p:cNvPr id="7973" name="Google Shape;797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6"/>
          <p:cNvGrpSpPr/>
          <p:nvPr/>
        </p:nvGrpSpPr>
        <p:grpSpPr>
          <a:xfrm>
            <a:off x="1726378" y="1822547"/>
            <a:ext cx="354311" cy="355909"/>
            <a:chOff x="-49764975" y="3551225"/>
            <a:chExt cx="299300" cy="300650"/>
          </a:xfrm>
        </p:grpSpPr>
        <p:sp>
          <p:nvSpPr>
            <p:cNvPr id="7983" name="Google Shape;798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6"/>
          <p:cNvGrpSpPr/>
          <p:nvPr/>
        </p:nvGrpSpPr>
        <p:grpSpPr>
          <a:xfrm>
            <a:off x="1724040" y="2259310"/>
            <a:ext cx="358987" cy="355525"/>
            <a:chOff x="-49766550" y="3920175"/>
            <a:chExt cx="303250" cy="300325"/>
          </a:xfrm>
        </p:grpSpPr>
        <p:sp>
          <p:nvSpPr>
            <p:cNvPr id="7995" name="Google Shape;799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6"/>
          <p:cNvGrpSpPr/>
          <p:nvPr/>
        </p:nvGrpSpPr>
        <p:grpSpPr>
          <a:xfrm>
            <a:off x="3939571" y="1407358"/>
            <a:ext cx="357123" cy="354341"/>
            <a:chOff x="-47892800" y="3200500"/>
            <a:chExt cx="301675" cy="299325"/>
          </a:xfrm>
        </p:grpSpPr>
        <p:sp>
          <p:nvSpPr>
            <p:cNvPr id="8000" name="Google Shape;800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6"/>
          <p:cNvGrpSpPr/>
          <p:nvPr/>
        </p:nvGrpSpPr>
        <p:grpSpPr>
          <a:xfrm>
            <a:off x="4003437" y="1843707"/>
            <a:ext cx="229391" cy="355258"/>
            <a:chOff x="-47839250" y="3569100"/>
            <a:chExt cx="193775" cy="300100"/>
          </a:xfrm>
        </p:grpSpPr>
        <p:sp>
          <p:nvSpPr>
            <p:cNvPr id="8007" name="Google Shape;800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6"/>
          <p:cNvGrpSpPr/>
          <p:nvPr/>
        </p:nvGrpSpPr>
        <p:grpSpPr>
          <a:xfrm>
            <a:off x="3940503" y="2280056"/>
            <a:ext cx="355258" cy="356205"/>
            <a:chOff x="-47892800" y="3937700"/>
            <a:chExt cx="300100" cy="300900"/>
          </a:xfrm>
        </p:grpSpPr>
        <p:sp>
          <p:nvSpPr>
            <p:cNvPr id="8014" name="Google Shape;801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6"/>
          <p:cNvGrpSpPr/>
          <p:nvPr/>
        </p:nvGrpSpPr>
        <p:grpSpPr>
          <a:xfrm>
            <a:off x="2645798" y="2773770"/>
            <a:ext cx="355258" cy="311458"/>
            <a:chOff x="-46042675" y="3218600"/>
            <a:chExt cx="300100" cy="263100"/>
          </a:xfrm>
        </p:grpSpPr>
        <p:sp>
          <p:nvSpPr>
            <p:cNvPr id="8023" name="Google Shape;802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6"/>
          <p:cNvGrpSpPr/>
          <p:nvPr/>
        </p:nvGrpSpPr>
        <p:grpSpPr>
          <a:xfrm>
            <a:off x="2645798" y="3188219"/>
            <a:ext cx="355258" cy="323118"/>
            <a:chOff x="-46042675" y="3568700"/>
            <a:chExt cx="300100" cy="272950"/>
          </a:xfrm>
        </p:grpSpPr>
        <p:sp>
          <p:nvSpPr>
            <p:cNvPr id="8030" name="Google Shape;803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6"/>
          <p:cNvGrpSpPr/>
          <p:nvPr/>
        </p:nvGrpSpPr>
        <p:grpSpPr>
          <a:xfrm>
            <a:off x="2687749" y="3625189"/>
            <a:ext cx="271357" cy="356057"/>
            <a:chOff x="-46007225" y="3937825"/>
            <a:chExt cx="229225" cy="300775"/>
          </a:xfrm>
        </p:grpSpPr>
        <p:sp>
          <p:nvSpPr>
            <p:cNvPr id="8035" name="Google Shape;803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6"/>
          <p:cNvGrpSpPr/>
          <p:nvPr/>
        </p:nvGrpSpPr>
        <p:grpSpPr>
          <a:xfrm>
            <a:off x="3993241" y="3615275"/>
            <a:ext cx="312375" cy="357596"/>
            <a:chOff x="-44895900" y="3929450"/>
            <a:chExt cx="263875" cy="302075"/>
          </a:xfrm>
        </p:grpSpPr>
        <p:sp>
          <p:nvSpPr>
            <p:cNvPr id="8046" name="Google Shape;804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6"/>
          <p:cNvGrpSpPr/>
          <p:nvPr/>
        </p:nvGrpSpPr>
        <p:grpSpPr>
          <a:xfrm>
            <a:off x="2167060" y="1398036"/>
            <a:ext cx="356205" cy="332885"/>
            <a:chOff x="-49397175" y="3192625"/>
            <a:chExt cx="300900" cy="281200"/>
          </a:xfrm>
        </p:grpSpPr>
        <p:sp>
          <p:nvSpPr>
            <p:cNvPr id="8053" name="Google Shape;805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6"/>
          <p:cNvGrpSpPr/>
          <p:nvPr/>
        </p:nvGrpSpPr>
        <p:grpSpPr>
          <a:xfrm>
            <a:off x="2193163" y="1822251"/>
            <a:ext cx="304000" cy="356205"/>
            <a:chOff x="-49375900" y="3550975"/>
            <a:chExt cx="256800" cy="300900"/>
          </a:xfrm>
        </p:grpSpPr>
        <p:sp>
          <p:nvSpPr>
            <p:cNvPr id="8061" name="Google Shape;806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6"/>
          <p:cNvGrpSpPr/>
          <p:nvPr/>
        </p:nvGrpSpPr>
        <p:grpSpPr>
          <a:xfrm>
            <a:off x="2188516" y="2259546"/>
            <a:ext cx="313293" cy="356205"/>
            <a:chOff x="-49378250" y="3920375"/>
            <a:chExt cx="264650" cy="300900"/>
          </a:xfrm>
        </p:grpSpPr>
        <p:sp>
          <p:nvSpPr>
            <p:cNvPr id="8073" name="Google Shape;807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6"/>
          <p:cNvGrpSpPr/>
          <p:nvPr/>
        </p:nvGrpSpPr>
        <p:grpSpPr>
          <a:xfrm>
            <a:off x="907504" y="2752344"/>
            <a:ext cx="312375" cy="357123"/>
            <a:chOff x="-47505300" y="3200500"/>
            <a:chExt cx="263875" cy="301675"/>
          </a:xfrm>
        </p:grpSpPr>
        <p:sp>
          <p:nvSpPr>
            <p:cNvPr id="8081" name="Google Shape;808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6"/>
          <p:cNvGrpSpPr/>
          <p:nvPr/>
        </p:nvGrpSpPr>
        <p:grpSpPr>
          <a:xfrm>
            <a:off x="885604" y="3188692"/>
            <a:ext cx="356176" cy="355051"/>
            <a:chOff x="-47524975" y="3569100"/>
            <a:chExt cx="300875" cy="299925"/>
          </a:xfrm>
        </p:grpSpPr>
        <p:sp>
          <p:nvSpPr>
            <p:cNvPr id="8095" name="Google Shape;809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6"/>
          <p:cNvGrpSpPr/>
          <p:nvPr/>
        </p:nvGrpSpPr>
        <p:grpSpPr>
          <a:xfrm>
            <a:off x="886062" y="3667954"/>
            <a:ext cx="355258" cy="270410"/>
            <a:chOff x="-47523400" y="3973950"/>
            <a:chExt cx="300100" cy="228425"/>
          </a:xfrm>
        </p:grpSpPr>
        <p:sp>
          <p:nvSpPr>
            <p:cNvPr id="8101" name="Google Shape;810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6"/>
          <p:cNvGrpSpPr/>
          <p:nvPr/>
        </p:nvGrpSpPr>
        <p:grpSpPr>
          <a:xfrm>
            <a:off x="3091183" y="2750953"/>
            <a:ext cx="354341" cy="357596"/>
            <a:chOff x="-45673275" y="3199325"/>
            <a:chExt cx="299325" cy="302075"/>
          </a:xfrm>
        </p:grpSpPr>
        <p:sp>
          <p:nvSpPr>
            <p:cNvPr id="8107" name="Google Shape;810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6"/>
          <p:cNvGrpSpPr/>
          <p:nvPr/>
        </p:nvGrpSpPr>
        <p:grpSpPr>
          <a:xfrm>
            <a:off x="3090251" y="3209202"/>
            <a:ext cx="356205" cy="314240"/>
            <a:chOff x="-45674075" y="3586425"/>
            <a:chExt cx="300900" cy="265450"/>
          </a:xfrm>
        </p:grpSpPr>
        <p:sp>
          <p:nvSpPr>
            <p:cNvPr id="8111" name="Google Shape;811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6"/>
          <p:cNvGrpSpPr/>
          <p:nvPr/>
        </p:nvGrpSpPr>
        <p:grpSpPr>
          <a:xfrm>
            <a:off x="3091183" y="3625041"/>
            <a:ext cx="354341" cy="356205"/>
            <a:chOff x="-45673275" y="3937700"/>
            <a:chExt cx="299325" cy="300900"/>
          </a:xfrm>
        </p:grpSpPr>
        <p:sp>
          <p:nvSpPr>
            <p:cNvPr id="8114" name="Google Shape;811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6"/>
          <p:cNvGrpSpPr/>
          <p:nvPr/>
        </p:nvGrpSpPr>
        <p:grpSpPr>
          <a:xfrm>
            <a:off x="2205349" y="4117825"/>
            <a:ext cx="356205" cy="356205"/>
            <a:chOff x="-44512325" y="3176075"/>
            <a:chExt cx="300900" cy="300900"/>
          </a:xfrm>
        </p:grpSpPr>
        <p:sp>
          <p:nvSpPr>
            <p:cNvPr id="8121" name="Google Shape;812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6"/>
          <p:cNvGrpSpPr/>
          <p:nvPr/>
        </p:nvGrpSpPr>
        <p:grpSpPr>
          <a:xfrm>
            <a:off x="2608689" y="1386849"/>
            <a:ext cx="354341" cy="354341"/>
            <a:chOff x="-49027775" y="3183175"/>
            <a:chExt cx="299325" cy="299325"/>
          </a:xfrm>
        </p:grpSpPr>
        <p:sp>
          <p:nvSpPr>
            <p:cNvPr id="8125" name="Google Shape;812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86"/>
          <p:cNvGrpSpPr/>
          <p:nvPr/>
        </p:nvGrpSpPr>
        <p:grpSpPr>
          <a:xfrm>
            <a:off x="2608230" y="1822251"/>
            <a:ext cx="355258" cy="357152"/>
            <a:chOff x="-49027775" y="3550975"/>
            <a:chExt cx="300100" cy="301700"/>
          </a:xfrm>
        </p:grpSpPr>
        <p:sp>
          <p:nvSpPr>
            <p:cNvPr id="8130" name="Google Shape;813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6"/>
          <p:cNvGrpSpPr/>
          <p:nvPr/>
        </p:nvGrpSpPr>
        <p:grpSpPr>
          <a:xfrm>
            <a:off x="2606306" y="2259310"/>
            <a:ext cx="359106" cy="355525"/>
            <a:chOff x="-49031025" y="3920175"/>
            <a:chExt cx="303350" cy="300325"/>
          </a:xfrm>
        </p:grpSpPr>
        <p:sp>
          <p:nvSpPr>
            <p:cNvPr id="8141" name="Google Shape;814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86"/>
          <p:cNvGrpSpPr/>
          <p:nvPr/>
        </p:nvGrpSpPr>
        <p:grpSpPr>
          <a:xfrm>
            <a:off x="1322411" y="2752344"/>
            <a:ext cx="356176" cy="354341"/>
            <a:chOff x="-47155575" y="3200500"/>
            <a:chExt cx="300875" cy="299325"/>
          </a:xfrm>
        </p:grpSpPr>
        <p:sp>
          <p:nvSpPr>
            <p:cNvPr id="8148" name="Google Shape;814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86"/>
          <p:cNvGrpSpPr/>
          <p:nvPr/>
        </p:nvGrpSpPr>
        <p:grpSpPr>
          <a:xfrm>
            <a:off x="1322870" y="3188692"/>
            <a:ext cx="355258" cy="355258"/>
            <a:chOff x="-47154800" y="3569100"/>
            <a:chExt cx="300100" cy="300100"/>
          </a:xfrm>
        </p:grpSpPr>
        <p:sp>
          <p:nvSpPr>
            <p:cNvPr id="8155" name="Google Shape;815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6"/>
          <p:cNvGrpSpPr/>
          <p:nvPr/>
        </p:nvGrpSpPr>
        <p:grpSpPr>
          <a:xfrm>
            <a:off x="1323343" y="3626905"/>
            <a:ext cx="354311" cy="353423"/>
            <a:chOff x="-47154000" y="3939275"/>
            <a:chExt cx="299300" cy="298550"/>
          </a:xfrm>
        </p:grpSpPr>
        <p:sp>
          <p:nvSpPr>
            <p:cNvPr id="8162" name="Google Shape;816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6"/>
          <p:cNvGrpSpPr/>
          <p:nvPr/>
        </p:nvGrpSpPr>
        <p:grpSpPr>
          <a:xfrm>
            <a:off x="3548633" y="2752344"/>
            <a:ext cx="312375" cy="354341"/>
            <a:chOff x="-45286550" y="3200500"/>
            <a:chExt cx="263875" cy="299325"/>
          </a:xfrm>
        </p:grpSpPr>
        <p:sp>
          <p:nvSpPr>
            <p:cNvPr id="8167" name="Google Shape;816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6"/>
          <p:cNvGrpSpPr/>
          <p:nvPr/>
        </p:nvGrpSpPr>
        <p:grpSpPr>
          <a:xfrm>
            <a:off x="3548633" y="3189639"/>
            <a:ext cx="312375" cy="354311"/>
            <a:chOff x="-45286550" y="3569900"/>
            <a:chExt cx="263875" cy="299300"/>
          </a:xfrm>
        </p:grpSpPr>
        <p:sp>
          <p:nvSpPr>
            <p:cNvPr id="8171" name="Google Shape;817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86"/>
          <p:cNvGrpSpPr/>
          <p:nvPr/>
        </p:nvGrpSpPr>
        <p:grpSpPr>
          <a:xfrm>
            <a:off x="3559820" y="3625988"/>
            <a:ext cx="290001" cy="355258"/>
            <a:chOff x="-45277900" y="3938500"/>
            <a:chExt cx="244975" cy="300100"/>
          </a:xfrm>
        </p:grpSpPr>
        <p:sp>
          <p:nvSpPr>
            <p:cNvPr id="8178" name="Google Shape;817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86"/>
          <p:cNvGrpSpPr/>
          <p:nvPr/>
        </p:nvGrpSpPr>
        <p:grpSpPr>
          <a:xfrm>
            <a:off x="2645769" y="4095090"/>
            <a:ext cx="355258" cy="355258"/>
            <a:chOff x="-44502875" y="3576975"/>
            <a:chExt cx="300100" cy="300100"/>
          </a:xfrm>
        </p:grpSpPr>
        <p:sp>
          <p:nvSpPr>
            <p:cNvPr id="8183" name="Google Shape;818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6"/>
          <p:cNvGrpSpPr/>
          <p:nvPr/>
        </p:nvGrpSpPr>
        <p:grpSpPr>
          <a:xfrm>
            <a:off x="4858981" y="1820745"/>
            <a:ext cx="356196" cy="354670"/>
            <a:chOff x="-13946200" y="3647075"/>
            <a:chExt cx="353650" cy="352100"/>
          </a:xfrm>
        </p:grpSpPr>
        <p:sp>
          <p:nvSpPr>
            <p:cNvPr id="8187" name="Google Shape;818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6"/>
          <p:cNvGrpSpPr/>
          <p:nvPr/>
        </p:nvGrpSpPr>
        <p:grpSpPr>
          <a:xfrm>
            <a:off x="6642374" y="1380228"/>
            <a:ext cx="357002" cy="354267"/>
            <a:chOff x="-12163025" y="3214275"/>
            <a:chExt cx="354450" cy="351700"/>
          </a:xfrm>
        </p:grpSpPr>
        <p:sp>
          <p:nvSpPr>
            <p:cNvPr id="8194" name="Google Shape;819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86"/>
          <p:cNvGrpSpPr/>
          <p:nvPr/>
        </p:nvGrpSpPr>
        <p:grpSpPr>
          <a:xfrm>
            <a:off x="6643154" y="1819965"/>
            <a:ext cx="355441" cy="356232"/>
            <a:chOff x="-12160675" y="3647875"/>
            <a:chExt cx="352900" cy="353650"/>
          </a:xfrm>
        </p:grpSpPr>
        <p:sp>
          <p:nvSpPr>
            <p:cNvPr id="8198" name="Google Shape;819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6"/>
          <p:cNvGrpSpPr/>
          <p:nvPr/>
        </p:nvGrpSpPr>
        <p:grpSpPr>
          <a:xfrm>
            <a:off x="6653870" y="2264421"/>
            <a:ext cx="354635" cy="356232"/>
            <a:chOff x="-12160675" y="4081850"/>
            <a:chExt cx="352100" cy="353650"/>
          </a:xfrm>
        </p:grpSpPr>
        <p:sp>
          <p:nvSpPr>
            <p:cNvPr id="8206" name="Google Shape;820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86"/>
          <p:cNvGrpSpPr/>
          <p:nvPr/>
        </p:nvGrpSpPr>
        <p:grpSpPr>
          <a:xfrm>
            <a:off x="4858836" y="2738864"/>
            <a:ext cx="355416" cy="355652"/>
            <a:chOff x="-10391650" y="3180600"/>
            <a:chExt cx="352875" cy="353075"/>
          </a:xfrm>
        </p:grpSpPr>
        <p:sp>
          <p:nvSpPr>
            <p:cNvPr id="8213" name="Google Shape;821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6"/>
          <p:cNvGrpSpPr/>
          <p:nvPr/>
        </p:nvGrpSpPr>
        <p:grpSpPr>
          <a:xfrm>
            <a:off x="4858835" y="3215662"/>
            <a:ext cx="354635" cy="353890"/>
            <a:chOff x="-10390875" y="3616350"/>
            <a:chExt cx="352100" cy="351325"/>
          </a:xfrm>
        </p:grpSpPr>
        <p:sp>
          <p:nvSpPr>
            <p:cNvPr id="8220" name="Google Shape;822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6"/>
          <p:cNvGrpSpPr/>
          <p:nvPr/>
        </p:nvGrpSpPr>
        <p:grpSpPr>
          <a:xfrm>
            <a:off x="7525810" y="2740327"/>
            <a:ext cx="312585" cy="354670"/>
            <a:chOff x="-10370400" y="4049550"/>
            <a:chExt cx="310350" cy="352100"/>
          </a:xfrm>
        </p:grpSpPr>
        <p:sp>
          <p:nvSpPr>
            <p:cNvPr id="8224" name="Google Shape;822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6"/>
          <p:cNvGrpSpPr/>
          <p:nvPr/>
        </p:nvGrpSpPr>
        <p:grpSpPr>
          <a:xfrm>
            <a:off x="6630066" y="2739268"/>
            <a:ext cx="379236" cy="354847"/>
            <a:chOff x="-8674650" y="3210975"/>
            <a:chExt cx="376525" cy="352275"/>
          </a:xfrm>
        </p:grpSpPr>
        <p:sp>
          <p:nvSpPr>
            <p:cNvPr id="8230" name="Google Shape;823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6"/>
          <p:cNvGrpSpPr/>
          <p:nvPr/>
        </p:nvGrpSpPr>
        <p:grpSpPr>
          <a:xfrm>
            <a:off x="5301563" y="1820745"/>
            <a:ext cx="356221" cy="354670"/>
            <a:chOff x="-13512225" y="3647075"/>
            <a:chExt cx="353675" cy="352100"/>
          </a:xfrm>
        </p:grpSpPr>
        <p:sp>
          <p:nvSpPr>
            <p:cNvPr id="8237" name="Google Shape;823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6"/>
          <p:cNvGrpSpPr/>
          <p:nvPr/>
        </p:nvGrpSpPr>
        <p:grpSpPr>
          <a:xfrm>
            <a:off x="5311876" y="2264811"/>
            <a:ext cx="356221" cy="355451"/>
            <a:chOff x="-13512225" y="4080275"/>
            <a:chExt cx="353675" cy="352875"/>
          </a:xfrm>
        </p:grpSpPr>
        <p:sp>
          <p:nvSpPr>
            <p:cNvPr id="8248" name="Google Shape;824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6"/>
          <p:cNvGrpSpPr/>
          <p:nvPr/>
        </p:nvGrpSpPr>
        <p:grpSpPr>
          <a:xfrm>
            <a:off x="7084956" y="1412172"/>
            <a:ext cx="356196" cy="290379"/>
            <a:chOff x="-11728250" y="3245400"/>
            <a:chExt cx="353650" cy="288275"/>
          </a:xfrm>
        </p:grpSpPr>
        <p:sp>
          <p:nvSpPr>
            <p:cNvPr id="8260" name="Google Shape;826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6"/>
          <p:cNvGrpSpPr/>
          <p:nvPr/>
        </p:nvGrpSpPr>
        <p:grpSpPr>
          <a:xfrm>
            <a:off x="7117464" y="2264811"/>
            <a:ext cx="311804" cy="355451"/>
            <a:chOff x="-11703850" y="4081850"/>
            <a:chExt cx="309575" cy="352875"/>
          </a:xfrm>
        </p:grpSpPr>
        <p:sp>
          <p:nvSpPr>
            <p:cNvPr id="8266" name="Google Shape;826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86"/>
          <p:cNvGrpSpPr/>
          <p:nvPr/>
        </p:nvGrpSpPr>
        <p:grpSpPr>
          <a:xfrm>
            <a:off x="5306120" y="2738964"/>
            <a:ext cx="357002" cy="355451"/>
            <a:chOff x="-9958475" y="3180025"/>
            <a:chExt cx="354450" cy="352875"/>
          </a:xfrm>
        </p:grpSpPr>
        <p:sp>
          <p:nvSpPr>
            <p:cNvPr id="8275" name="Google Shape;827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6"/>
          <p:cNvGrpSpPr/>
          <p:nvPr/>
        </p:nvGrpSpPr>
        <p:grpSpPr>
          <a:xfrm>
            <a:off x="5315247" y="3214945"/>
            <a:ext cx="337966" cy="355325"/>
            <a:chOff x="-9949025" y="3615575"/>
            <a:chExt cx="335550" cy="352750"/>
          </a:xfrm>
        </p:grpSpPr>
        <p:sp>
          <p:nvSpPr>
            <p:cNvPr id="8279" name="Google Shape;827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6"/>
          <p:cNvGrpSpPr/>
          <p:nvPr/>
        </p:nvGrpSpPr>
        <p:grpSpPr>
          <a:xfrm>
            <a:off x="7950093" y="2738451"/>
            <a:ext cx="360175" cy="358423"/>
            <a:chOff x="-9961625" y="4048175"/>
            <a:chExt cx="357600" cy="355825"/>
          </a:xfrm>
        </p:grpSpPr>
        <p:sp>
          <p:nvSpPr>
            <p:cNvPr id="8283" name="Google Shape;828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6"/>
          <p:cNvGrpSpPr/>
          <p:nvPr/>
        </p:nvGrpSpPr>
        <p:grpSpPr>
          <a:xfrm>
            <a:off x="6636814" y="3213963"/>
            <a:ext cx="364959" cy="357289"/>
            <a:chOff x="-8680950" y="3624225"/>
            <a:chExt cx="362350" cy="354700"/>
          </a:xfrm>
        </p:grpSpPr>
        <p:sp>
          <p:nvSpPr>
            <p:cNvPr id="8290" name="Google Shape;829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6"/>
          <p:cNvGrpSpPr/>
          <p:nvPr/>
        </p:nvGrpSpPr>
        <p:grpSpPr>
          <a:xfrm>
            <a:off x="5773058" y="1379624"/>
            <a:ext cx="313365" cy="355476"/>
            <a:chOff x="-13056975" y="3212300"/>
            <a:chExt cx="311125" cy="352900"/>
          </a:xfrm>
        </p:grpSpPr>
        <p:sp>
          <p:nvSpPr>
            <p:cNvPr id="8297" name="Google Shape;829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6"/>
          <p:cNvGrpSpPr/>
          <p:nvPr/>
        </p:nvGrpSpPr>
        <p:grpSpPr>
          <a:xfrm>
            <a:off x="5750446" y="1820418"/>
            <a:ext cx="358588" cy="355325"/>
            <a:chOff x="-13077450" y="3647075"/>
            <a:chExt cx="356025" cy="352750"/>
          </a:xfrm>
        </p:grpSpPr>
        <p:sp>
          <p:nvSpPr>
            <p:cNvPr id="8302" name="Google Shape;830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6"/>
          <p:cNvGrpSpPr/>
          <p:nvPr/>
        </p:nvGrpSpPr>
        <p:grpSpPr>
          <a:xfrm>
            <a:off x="5761552" y="2264018"/>
            <a:ext cx="357002" cy="357037"/>
            <a:chOff x="-13079025" y="4079475"/>
            <a:chExt cx="354450" cy="354450"/>
          </a:xfrm>
        </p:grpSpPr>
        <p:sp>
          <p:nvSpPr>
            <p:cNvPr id="8306" name="Google Shape;830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6"/>
          <p:cNvGrpSpPr/>
          <p:nvPr/>
        </p:nvGrpSpPr>
        <p:grpSpPr>
          <a:xfrm>
            <a:off x="7534619" y="1380027"/>
            <a:ext cx="356221" cy="354670"/>
            <a:chOff x="-11292700" y="3213875"/>
            <a:chExt cx="353675" cy="352100"/>
          </a:xfrm>
        </p:grpSpPr>
        <p:sp>
          <p:nvSpPr>
            <p:cNvPr id="8311" name="Google Shape;831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6"/>
          <p:cNvGrpSpPr/>
          <p:nvPr/>
        </p:nvGrpSpPr>
        <p:grpSpPr>
          <a:xfrm>
            <a:off x="7528677" y="1819965"/>
            <a:ext cx="368106" cy="356232"/>
            <a:chOff x="-11299000" y="3647875"/>
            <a:chExt cx="365475" cy="353650"/>
          </a:xfrm>
        </p:grpSpPr>
        <p:sp>
          <p:nvSpPr>
            <p:cNvPr id="8319" name="Google Shape;831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6"/>
          <p:cNvGrpSpPr/>
          <p:nvPr/>
        </p:nvGrpSpPr>
        <p:grpSpPr>
          <a:xfrm>
            <a:off x="7544139" y="2275916"/>
            <a:ext cx="357808" cy="333240"/>
            <a:chOff x="-11295075" y="4092875"/>
            <a:chExt cx="355250" cy="330825"/>
          </a:xfrm>
        </p:grpSpPr>
        <p:sp>
          <p:nvSpPr>
            <p:cNvPr id="8326" name="Google Shape;832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86"/>
          <p:cNvGrpSpPr/>
          <p:nvPr/>
        </p:nvGrpSpPr>
        <p:grpSpPr>
          <a:xfrm>
            <a:off x="5769739" y="2738964"/>
            <a:ext cx="312585" cy="355451"/>
            <a:chOff x="-9500075" y="3180800"/>
            <a:chExt cx="310350" cy="352875"/>
          </a:xfrm>
        </p:grpSpPr>
        <p:sp>
          <p:nvSpPr>
            <p:cNvPr id="8332" name="Google Shape;833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6"/>
          <p:cNvGrpSpPr/>
          <p:nvPr/>
        </p:nvGrpSpPr>
        <p:grpSpPr>
          <a:xfrm>
            <a:off x="5747530" y="3214479"/>
            <a:ext cx="356221" cy="356257"/>
            <a:chOff x="-9523700" y="3614000"/>
            <a:chExt cx="353675" cy="353675"/>
          </a:xfrm>
        </p:grpSpPr>
        <p:sp>
          <p:nvSpPr>
            <p:cNvPr id="8342" name="Google Shape;834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6"/>
          <p:cNvGrpSpPr/>
          <p:nvPr/>
        </p:nvGrpSpPr>
        <p:grpSpPr>
          <a:xfrm>
            <a:off x="7532481" y="3237121"/>
            <a:ext cx="356221" cy="354670"/>
            <a:chOff x="-9523700" y="4049550"/>
            <a:chExt cx="353675" cy="352100"/>
          </a:xfrm>
        </p:grpSpPr>
        <p:sp>
          <p:nvSpPr>
            <p:cNvPr id="8352" name="Google Shape;835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6"/>
          <p:cNvGrpSpPr/>
          <p:nvPr/>
        </p:nvGrpSpPr>
        <p:grpSpPr>
          <a:xfrm>
            <a:off x="7088596" y="3237094"/>
            <a:ext cx="357002" cy="311029"/>
            <a:chOff x="-8209150" y="3659675"/>
            <a:chExt cx="354450" cy="308775"/>
          </a:xfrm>
        </p:grpSpPr>
        <p:sp>
          <p:nvSpPr>
            <p:cNvPr id="8360" name="Google Shape;836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6"/>
          <p:cNvGrpSpPr/>
          <p:nvPr/>
        </p:nvGrpSpPr>
        <p:grpSpPr>
          <a:xfrm>
            <a:off x="6202157" y="2266007"/>
            <a:ext cx="356221" cy="353059"/>
            <a:chOff x="-12643475" y="4081850"/>
            <a:chExt cx="353675" cy="350500"/>
          </a:xfrm>
        </p:grpSpPr>
        <p:sp>
          <p:nvSpPr>
            <p:cNvPr id="8367" name="Google Shape;836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1" name="Google Shape;8371;p8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2" name="Google Shape;8372;p86"/>
          <p:cNvGrpSpPr/>
          <p:nvPr/>
        </p:nvGrpSpPr>
        <p:grpSpPr>
          <a:xfrm>
            <a:off x="7984757" y="2275916"/>
            <a:ext cx="356221" cy="333240"/>
            <a:chOff x="-10858725" y="4092875"/>
            <a:chExt cx="353675" cy="330825"/>
          </a:xfrm>
        </p:grpSpPr>
        <p:sp>
          <p:nvSpPr>
            <p:cNvPr id="8373" name="Google Shape;837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6"/>
          <p:cNvGrpSpPr/>
          <p:nvPr/>
        </p:nvGrpSpPr>
        <p:grpSpPr>
          <a:xfrm>
            <a:off x="6243280" y="3214882"/>
            <a:ext cx="252278" cy="355451"/>
            <a:chOff x="-9039300" y="3614000"/>
            <a:chExt cx="250475" cy="352875"/>
          </a:xfrm>
        </p:grpSpPr>
        <p:sp>
          <p:nvSpPr>
            <p:cNvPr id="8380" name="Google Shape;838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6"/>
          <p:cNvGrpSpPr/>
          <p:nvPr/>
        </p:nvGrpSpPr>
        <p:grpSpPr>
          <a:xfrm>
            <a:off x="7975246" y="3237121"/>
            <a:ext cx="354635" cy="354670"/>
            <a:chOff x="-9088150" y="4049550"/>
            <a:chExt cx="352100" cy="352100"/>
          </a:xfrm>
        </p:grpSpPr>
        <p:sp>
          <p:nvSpPr>
            <p:cNvPr id="8383" name="Google Shape;838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6"/>
          <p:cNvGrpSpPr/>
          <p:nvPr/>
        </p:nvGrpSpPr>
        <p:grpSpPr>
          <a:xfrm>
            <a:off x="7109610" y="2739354"/>
            <a:ext cx="315757" cy="354670"/>
            <a:chOff x="-8191825" y="3174500"/>
            <a:chExt cx="313500" cy="352100"/>
          </a:xfrm>
        </p:grpSpPr>
        <p:sp>
          <p:nvSpPr>
            <p:cNvPr id="8390" name="Google Shape;839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6"/>
          <p:cNvGrpSpPr/>
          <p:nvPr/>
        </p:nvGrpSpPr>
        <p:grpSpPr>
          <a:xfrm>
            <a:off x="4858968" y="1379875"/>
            <a:ext cx="356221" cy="354973"/>
            <a:chOff x="-13947000" y="3212800"/>
            <a:chExt cx="353675" cy="352400"/>
          </a:xfrm>
        </p:grpSpPr>
        <p:sp>
          <p:nvSpPr>
            <p:cNvPr id="8394" name="Google Shape;839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6" name="Google Shape;8396;p8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7" name="Google Shape;8397;p86"/>
          <p:cNvGrpSpPr/>
          <p:nvPr/>
        </p:nvGrpSpPr>
        <p:grpSpPr>
          <a:xfrm>
            <a:off x="5301563" y="1379233"/>
            <a:ext cx="356221" cy="356257"/>
            <a:chOff x="-13512225" y="3211525"/>
            <a:chExt cx="353675" cy="353675"/>
          </a:xfrm>
        </p:grpSpPr>
        <p:sp>
          <p:nvSpPr>
            <p:cNvPr id="8398" name="Google Shape;839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6"/>
          <p:cNvGrpSpPr/>
          <p:nvPr/>
        </p:nvGrpSpPr>
        <p:grpSpPr>
          <a:xfrm>
            <a:off x="6191845" y="1379624"/>
            <a:ext cx="356221" cy="355476"/>
            <a:chOff x="-12643475" y="3212300"/>
            <a:chExt cx="353675" cy="352900"/>
          </a:xfrm>
        </p:grpSpPr>
        <p:sp>
          <p:nvSpPr>
            <p:cNvPr id="8404" name="Google Shape;840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6"/>
          <p:cNvGrpSpPr/>
          <p:nvPr/>
        </p:nvGrpSpPr>
        <p:grpSpPr>
          <a:xfrm>
            <a:off x="6191845" y="1831398"/>
            <a:ext cx="356221" cy="333366"/>
            <a:chOff x="-12643475" y="3657325"/>
            <a:chExt cx="353675" cy="330950"/>
          </a:xfrm>
        </p:grpSpPr>
        <p:sp>
          <p:nvSpPr>
            <p:cNvPr id="8414" name="Google Shape;841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6"/>
          <p:cNvGrpSpPr/>
          <p:nvPr/>
        </p:nvGrpSpPr>
        <p:grpSpPr>
          <a:xfrm>
            <a:off x="7974847" y="1380027"/>
            <a:ext cx="355416" cy="354670"/>
            <a:chOff x="-10857925" y="3213875"/>
            <a:chExt cx="352875" cy="352100"/>
          </a:xfrm>
        </p:grpSpPr>
        <p:sp>
          <p:nvSpPr>
            <p:cNvPr id="8421" name="Google Shape;842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86"/>
          <p:cNvGrpSpPr/>
          <p:nvPr/>
        </p:nvGrpSpPr>
        <p:grpSpPr>
          <a:xfrm>
            <a:off x="6191762" y="2739455"/>
            <a:ext cx="356096" cy="354469"/>
            <a:chOff x="-9089725" y="3180200"/>
            <a:chExt cx="353550" cy="351900"/>
          </a:xfrm>
        </p:grpSpPr>
        <p:sp>
          <p:nvSpPr>
            <p:cNvPr id="8432" name="Google Shape;843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6"/>
          <p:cNvGrpSpPr/>
          <p:nvPr/>
        </p:nvGrpSpPr>
        <p:grpSpPr>
          <a:xfrm>
            <a:off x="7083760" y="1819260"/>
            <a:ext cx="358588" cy="357642"/>
            <a:chOff x="7083760" y="1971660"/>
            <a:chExt cx="358588" cy="357642"/>
          </a:xfrm>
        </p:grpSpPr>
        <p:sp>
          <p:nvSpPr>
            <p:cNvPr id="8435" name="Google Shape;843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7" name="Google Shape;8447;p8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48" name="Google Shape;8448;p8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452" name="Shape 8452"/>
        <p:cNvGrpSpPr/>
        <p:nvPr/>
      </p:nvGrpSpPr>
      <p:grpSpPr>
        <a:xfrm>
          <a:off x="0" y="0"/>
          <a:ext cx="0" cy="0"/>
          <a:chOff x="0" y="0"/>
          <a:chExt cx="0" cy="0"/>
        </a:xfrm>
      </p:grpSpPr>
      <p:sp>
        <p:nvSpPr>
          <p:cNvPr id="8453" name="Google Shape;8453;p8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4" name="Google Shape;8454;p87"/>
          <p:cNvGrpSpPr/>
          <p:nvPr/>
        </p:nvGrpSpPr>
        <p:grpSpPr>
          <a:xfrm>
            <a:off x="748855" y="2243507"/>
            <a:ext cx="452798" cy="449473"/>
            <a:chOff x="-21322300" y="3693325"/>
            <a:chExt cx="306400" cy="304150"/>
          </a:xfrm>
        </p:grpSpPr>
        <p:sp>
          <p:nvSpPr>
            <p:cNvPr id="8455" name="Google Shape;845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7"/>
          <p:cNvGrpSpPr/>
          <p:nvPr/>
        </p:nvGrpSpPr>
        <p:grpSpPr>
          <a:xfrm>
            <a:off x="748263" y="2810244"/>
            <a:ext cx="453980" cy="422540"/>
            <a:chOff x="-21322300" y="4077125"/>
            <a:chExt cx="307200" cy="285925"/>
          </a:xfrm>
        </p:grpSpPr>
        <p:sp>
          <p:nvSpPr>
            <p:cNvPr id="8460" name="Google Shape;846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87"/>
          <p:cNvGrpSpPr/>
          <p:nvPr/>
        </p:nvGrpSpPr>
        <p:grpSpPr>
          <a:xfrm>
            <a:off x="3525440" y="1689128"/>
            <a:ext cx="451653" cy="450212"/>
            <a:chOff x="-19394200" y="3333800"/>
            <a:chExt cx="305625" cy="304650"/>
          </a:xfrm>
        </p:grpSpPr>
        <p:sp>
          <p:nvSpPr>
            <p:cNvPr id="8473" name="Google Shape;847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7"/>
          <p:cNvGrpSpPr/>
          <p:nvPr/>
        </p:nvGrpSpPr>
        <p:grpSpPr>
          <a:xfrm>
            <a:off x="3524276" y="2243580"/>
            <a:ext cx="453980" cy="449325"/>
            <a:chOff x="-19396575" y="3708500"/>
            <a:chExt cx="307200" cy="304050"/>
          </a:xfrm>
        </p:grpSpPr>
        <p:sp>
          <p:nvSpPr>
            <p:cNvPr id="8483" name="Google Shape;848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7"/>
          <p:cNvGrpSpPr/>
          <p:nvPr/>
        </p:nvGrpSpPr>
        <p:grpSpPr>
          <a:xfrm>
            <a:off x="3518457" y="2796461"/>
            <a:ext cx="465618" cy="450101"/>
            <a:chOff x="-19394200" y="4084200"/>
            <a:chExt cx="315075" cy="304575"/>
          </a:xfrm>
        </p:grpSpPr>
        <p:sp>
          <p:nvSpPr>
            <p:cNvPr id="8487" name="Google Shape;848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7"/>
          <p:cNvGrpSpPr/>
          <p:nvPr/>
        </p:nvGrpSpPr>
        <p:grpSpPr>
          <a:xfrm>
            <a:off x="6324167" y="1689001"/>
            <a:ext cx="400447" cy="450470"/>
            <a:chOff x="-17526750" y="3309200"/>
            <a:chExt cx="270975" cy="304825"/>
          </a:xfrm>
        </p:grpSpPr>
        <p:sp>
          <p:nvSpPr>
            <p:cNvPr id="8494" name="Google Shape;849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7"/>
          <p:cNvGrpSpPr/>
          <p:nvPr/>
        </p:nvGrpSpPr>
        <p:grpSpPr>
          <a:xfrm>
            <a:off x="6300319" y="2244173"/>
            <a:ext cx="448143" cy="448143"/>
            <a:chOff x="-17542500" y="3684100"/>
            <a:chExt cx="303250" cy="303250"/>
          </a:xfrm>
        </p:grpSpPr>
        <p:sp>
          <p:nvSpPr>
            <p:cNvPr id="8500" name="Google Shape;850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7"/>
          <p:cNvGrpSpPr/>
          <p:nvPr/>
        </p:nvGrpSpPr>
        <p:grpSpPr>
          <a:xfrm>
            <a:off x="6299728" y="2810817"/>
            <a:ext cx="449325" cy="421395"/>
            <a:chOff x="-17542500" y="4068450"/>
            <a:chExt cx="304050" cy="285150"/>
          </a:xfrm>
        </p:grpSpPr>
        <p:sp>
          <p:nvSpPr>
            <p:cNvPr id="8508" name="Google Shape;850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87"/>
          <p:cNvGrpSpPr/>
          <p:nvPr/>
        </p:nvGrpSpPr>
        <p:grpSpPr>
          <a:xfrm>
            <a:off x="3530150" y="3342211"/>
            <a:ext cx="343404" cy="449325"/>
            <a:chOff x="-15652200" y="3335975"/>
            <a:chExt cx="232375" cy="304050"/>
          </a:xfrm>
        </p:grpSpPr>
        <p:sp>
          <p:nvSpPr>
            <p:cNvPr id="8515" name="Google Shape;851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7"/>
          <p:cNvGrpSpPr/>
          <p:nvPr/>
        </p:nvGrpSpPr>
        <p:grpSpPr>
          <a:xfrm>
            <a:off x="1303491" y="1689573"/>
            <a:ext cx="450470" cy="449325"/>
            <a:chOff x="-20946600" y="3317850"/>
            <a:chExt cx="304825" cy="304050"/>
          </a:xfrm>
        </p:grpSpPr>
        <p:sp>
          <p:nvSpPr>
            <p:cNvPr id="8525" name="Google Shape;8525;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7"/>
          <p:cNvGrpSpPr/>
          <p:nvPr/>
        </p:nvGrpSpPr>
        <p:grpSpPr>
          <a:xfrm>
            <a:off x="1304064" y="2243729"/>
            <a:ext cx="449325" cy="449030"/>
            <a:chOff x="-20945825" y="3692175"/>
            <a:chExt cx="304050" cy="303850"/>
          </a:xfrm>
        </p:grpSpPr>
        <p:sp>
          <p:nvSpPr>
            <p:cNvPr id="8529" name="Google Shape;8529;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87"/>
          <p:cNvGrpSpPr/>
          <p:nvPr/>
        </p:nvGrpSpPr>
        <p:grpSpPr>
          <a:xfrm>
            <a:off x="1329667" y="2797442"/>
            <a:ext cx="398119" cy="448143"/>
            <a:chOff x="-20930075" y="4066100"/>
            <a:chExt cx="269400" cy="303250"/>
          </a:xfrm>
        </p:grpSpPr>
        <p:sp>
          <p:nvSpPr>
            <p:cNvPr id="8534" name="Google Shape;85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7"/>
          <p:cNvGrpSpPr/>
          <p:nvPr/>
        </p:nvGrpSpPr>
        <p:grpSpPr>
          <a:xfrm>
            <a:off x="4110888" y="1689848"/>
            <a:ext cx="372516" cy="448771"/>
            <a:chOff x="-18994100" y="3334775"/>
            <a:chExt cx="252075" cy="303675"/>
          </a:xfrm>
        </p:grpSpPr>
        <p:sp>
          <p:nvSpPr>
            <p:cNvPr id="8537" name="Google Shape;8537;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7"/>
          <p:cNvGrpSpPr/>
          <p:nvPr/>
        </p:nvGrpSpPr>
        <p:grpSpPr>
          <a:xfrm>
            <a:off x="4125445" y="2244743"/>
            <a:ext cx="343404" cy="446998"/>
            <a:chOff x="-18983850" y="3710075"/>
            <a:chExt cx="232375" cy="302475"/>
          </a:xfrm>
        </p:grpSpPr>
        <p:sp>
          <p:nvSpPr>
            <p:cNvPr id="8542" name="Google Shape;8542;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7"/>
          <p:cNvGrpSpPr/>
          <p:nvPr/>
        </p:nvGrpSpPr>
        <p:grpSpPr>
          <a:xfrm>
            <a:off x="4071911" y="2797422"/>
            <a:ext cx="450470" cy="448180"/>
            <a:chOff x="-19020075" y="4084200"/>
            <a:chExt cx="304825" cy="303275"/>
          </a:xfrm>
        </p:grpSpPr>
        <p:sp>
          <p:nvSpPr>
            <p:cNvPr id="8547" name="Google Shape;854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87"/>
          <p:cNvGrpSpPr/>
          <p:nvPr/>
        </p:nvGrpSpPr>
        <p:grpSpPr>
          <a:xfrm>
            <a:off x="6889176" y="1689001"/>
            <a:ext cx="396937" cy="450470"/>
            <a:chOff x="-17149475" y="3309200"/>
            <a:chExt cx="268600" cy="304825"/>
          </a:xfrm>
        </p:grpSpPr>
        <p:sp>
          <p:nvSpPr>
            <p:cNvPr id="8557" name="Google Shape;855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7"/>
          <p:cNvGrpSpPr/>
          <p:nvPr/>
        </p:nvGrpSpPr>
        <p:grpSpPr>
          <a:xfrm>
            <a:off x="6862982" y="2258120"/>
            <a:ext cx="449325" cy="420249"/>
            <a:chOff x="-17168375" y="3692750"/>
            <a:chExt cx="304050" cy="284375"/>
          </a:xfrm>
        </p:grpSpPr>
        <p:sp>
          <p:nvSpPr>
            <p:cNvPr id="8560" name="Google Shape;856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7"/>
          <p:cNvGrpSpPr/>
          <p:nvPr/>
        </p:nvGrpSpPr>
        <p:grpSpPr>
          <a:xfrm>
            <a:off x="6859491" y="2796852"/>
            <a:ext cx="456308" cy="449325"/>
            <a:chOff x="-17170750" y="4058800"/>
            <a:chExt cx="308775" cy="304050"/>
          </a:xfrm>
        </p:grpSpPr>
        <p:sp>
          <p:nvSpPr>
            <p:cNvPr id="8568" name="Google Shape;856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7"/>
          <p:cNvGrpSpPr/>
          <p:nvPr/>
        </p:nvGrpSpPr>
        <p:grpSpPr>
          <a:xfrm>
            <a:off x="5721388" y="3343358"/>
            <a:ext cx="450470" cy="446998"/>
            <a:chOff x="-15688425" y="3707725"/>
            <a:chExt cx="304825" cy="302475"/>
          </a:xfrm>
        </p:grpSpPr>
        <p:sp>
          <p:nvSpPr>
            <p:cNvPr id="8586" name="Google Shape;858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7"/>
          <p:cNvGrpSpPr/>
          <p:nvPr/>
        </p:nvGrpSpPr>
        <p:grpSpPr>
          <a:xfrm>
            <a:off x="1865544" y="1690441"/>
            <a:ext cx="451653" cy="447589"/>
            <a:chOff x="-20572500" y="3319025"/>
            <a:chExt cx="305625" cy="302875"/>
          </a:xfrm>
        </p:grpSpPr>
        <p:sp>
          <p:nvSpPr>
            <p:cNvPr id="8593" name="Google Shape;859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7"/>
          <p:cNvGrpSpPr/>
          <p:nvPr/>
        </p:nvGrpSpPr>
        <p:grpSpPr>
          <a:xfrm>
            <a:off x="1866708" y="2305410"/>
            <a:ext cx="449325" cy="325670"/>
            <a:chOff x="-20571700" y="3722875"/>
            <a:chExt cx="304050" cy="220375"/>
          </a:xfrm>
        </p:grpSpPr>
        <p:sp>
          <p:nvSpPr>
            <p:cNvPr id="8596" name="Google Shape;859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7"/>
          <p:cNvGrpSpPr/>
          <p:nvPr/>
        </p:nvGrpSpPr>
        <p:grpSpPr>
          <a:xfrm>
            <a:off x="1866135" y="2796278"/>
            <a:ext cx="450470" cy="450470"/>
            <a:chOff x="-20571700" y="4066875"/>
            <a:chExt cx="304825" cy="304825"/>
          </a:xfrm>
        </p:grpSpPr>
        <p:sp>
          <p:nvSpPr>
            <p:cNvPr id="8604" name="Google Shape;860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7"/>
          <p:cNvGrpSpPr/>
          <p:nvPr/>
        </p:nvGrpSpPr>
        <p:grpSpPr>
          <a:xfrm>
            <a:off x="4632837" y="1688259"/>
            <a:ext cx="453980" cy="451948"/>
            <a:chOff x="-18645175" y="3334200"/>
            <a:chExt cx="307200" cy="305825"/>
          </a:xfrm>
        </p:grpSpPr>
        <p:sp>
          <p:nvSpPr>
            <p:cNvPr id="8611" name="Google Shape;861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7"/>
          <p:cNvGrpSpPr/>
          <p:nvPr/>
        </p:nvGrpSpPr>
        <p:grpSpPr>
          <a:xfrm>
            <a:off x="4633429" y="2242989"/>
            <a:ext cx="452798" cy="450507"/>
            <a:chOff x="-18645175" y="3708500"/>
            <a:chExt cx="306400" cy="304850"/>
          </a:xfrm>
        </p:grpSpPr>
        <p:sp>
          <p:nvSpPr>
            <p:cNvPr id="8617" name="Google Shape;861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7"/>
          <p:cNvGrpSpPr/>
          <p:nvPr/>
        </p:nvGrpSpPr>
        <p:grpSpPr>
          <a:xfrm>
            <a:off x="4631101" y="2795630"/>
            <a:ext cx="457453" cy="451763"/>
            <a:chOff x="-18647525" y="4082625"/>
            <a:chExt cx="309550" cy="305700"/>
          </a:xfrm>
        </p:grpSpPr>
        <p:sp>
          <p:nvSpPr>
            <p:cNvPr id="8625" name="Google Shape;862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7"/>
          <p:cNvGrpSpPr/>
          <p:nvPr/>
        </p:nvGrpSpPr>
        <p:grpSpPr>
          <a:xfrm>
            <a:off x="7441485" y="1689592"/>
            <a:ext cx="395755" cy="449288"/>
            <a:chOff x="-16775350" y="3309200"/>
            <a:chExt cx="267800" cy="304025"/>
          </a:xfrm>
        </p:grpSpPr>
        <p:sp>
          <p:nvSpPr>
            <p:cNvPr id="8630" name="Google Shape;863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7"/>
          <p:cNvGrpSpPr/>
          <p:nvPr/>
        </p:nvGrpSpPr>
        <p:grpSpPr>
          <a:xfrm>
            <a:off x="7441485" y="2241827"/>
            <a:ext cx="395755" cy="452835"/>
            <a:chOff x="-16775350" y="3683300"/>
            <a:chExt cx="267800" cy="306425"/>
          </a:xfrm>
        </p:grpSpPr>
        <p:sp>
          <p:nvSpPr>
            <p:cNvPr id="8634" name="Google Shape;863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7"/>
          <p:cNvGrpSpPr/>
          <p:nvPr/>
        </p:nvGrpSpPr>
        <p:grpSpPr>
          <a:xfrm>
            <a:off x="7413536" y="2796870"/>
            <a:ext cx="451653" cy="449288"/>
            <a:chOff x="-16794250" y="4058225"/>
            <a:chExt cx="305625" cy="304025"/>
          </a:xfrm>
        </p:grpSpPr>
        <p:sp>
          <p:nvSpPr>
            <p:cNvPr id="8638" name="Google Shape;863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8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8" name="Google Shape;8648;p87"/>
          <p:cNvGrpSpPr/>
          <p:nvPr/>
        </p:nvGrpSpPr>
        <p:grpSpPr>
          <a:xfrm>
            <a:off x="2414953" y="1689573"/>
            <a:ext cx="457453" cy="449325"/>
            <a:chOff x="-20199150" y="3317850"/>
            <a:chExt cx="309550" cy="304050"/>
          </a:xfrm>
        </p:grpSpPr>
        <p:sp>
          <p:nvSpPr>
            <p:cNvPr id="8649" name="Google Shape;864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7"/>
          <p:cNvGrpSpPr/>
          <p:nvPr/>
        </p:nvGrpSpPr>
        <p:grpSpPr>
          <a:xfrm>
            <a:off x="2417281" y="2242861"/>
            <a:ext cx="452798" cy="450766"/>
            <a:chOff x="-20199150" y="3693150"/>
            <a:chExt cx="306400" cy="305025"/>
          </a:xfrm>
        </p:grpSpPr>
        <p:sp>
          <p:nvSpPr>
            <p:cNvPr id="8657" name="Google Shape;865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7"/>
          <p:cNvGrpSpPr/>
          <p:nvPr/>
        </p:nvGrpSpPr>
        <p:grpSpPr>
          <a:xfrm>
            <a:off x="2417854" y="2795687"/>
            <a:ext cx="451653" cy="451653"/>
            <a:chOff x="-20197575" y="4066875"/>
            <a:chExt cx="305625" cy="305625"/>
          </a:xfrm>
        </p:grpSpPr>
        <p:sp>
          <p:nvSpPr>
            <p:cNvPr id="8664" name="Google Shape;866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7"/>
          <p:cNvGrpSpPr/>
          <p:nvPr/>
        </p:nvGrpSpPr>
        <p:grpSpPr>
          <a:xfrm>
            <a:off x="5200071" y="1687520"/>
            <a:ext cx="449325" cy="453426"/>
            <a:chOff x="-18271050" y="3333200"/>
            <a:chExt cx="304050" cy="306825"/>
          </a:xfrm>
        </p:grpSpPr>
        <p:sp>
          <p:nvSpPr>
            <p:cNvPr id="8673" name="Google Shape;867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7"/>
          <p:cNvGrpSpPr/>
          <p:nvPr/>
        </p:nvGrpSpPr>
        <p:grpSpPr>
          <a:xfrm>
            <a:off x="5200644" y="2244171"/>
            <a:ext cx="448180" cy="448143"/>
            <a:chOff x="-18270275" y="3710875"/>
            <a:chExt cx="303275" cy="303250"/>
          </a:xfrm>
        </p:grpSpPr>
        <p:sp>
          <p:nvSpPr>
            <p:cNvPr id="8679" name="Google Shape;867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7"/>
          <p:cNvGrpSpPr/>
          <p:nvPr/>
        </p:nvGrpSpPr>
        <p:grpSpPr>
          <a:xfrm>
            <a:off x="5254196" y="2797422"/>
            <a:ext cx="341076" cy="448180"/>
            <a:chOff x="-18234025" y="4084200"/>
            <a:chExt cx="230800" cy="303275"/>
          </a:xfrm>
        </p:grpSpPr>
        <p:sp>
          <p:nvSpPr>
            <p:cNvPr id="8686" name="Google Shape;868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7"/>
          <p:cNvGrpSpPr/>
          <p:nvPr/>
        </p:nvGrpSpPr>
        <p:grpSpPr>
          <a:xfrm>
            <a:off x="2366751" y="3341641"/>
            <a:ext cx="449325" cy="450470"/>
            <a:chOff x="-16419350" y="3308400"/>
            <a:chExt cx="304050" cy="304825"/>
          </a:xfrm>
        </p:grpSpPr>
        <p:sp>
          <p:nvSpPr>
            <p:cNvPr id="8690" name="Google Shape;869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7"/>
          <p:cNvGrpSpPr/>
          <p:nvPr/>
        </p:nvGrpSpPr>
        <p:grpSpPr>
          <a:xfrm>
            <a:off x="4638306" y="3340423"/>
            <a:ext cx="395755" cy="452872"/>
            <a:chOff x="-16401225" y="3683275"/>
            <a:chExt cx="267800" cy="306450"/>
          </a:xfrm>
        </p:grpSpPr>
        <p:sp>
          <p:nvSpPr>
            <p:cNvPr id="8698" name="Google Shape;869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7"/>
          <p:cNvGrpSpPr/>
          <p:nvPr/>
        </p:nvGrpSpPr>
        <p:grpSpPr>
          <a:xfrm>
            <a:off x="8003755" y="2797062"/>
            <a:ext cx="450470" cy="448180"/>
            <a:chOff x="-16419350" y="4058200"/>
            <a:chExt cx="304825" cy="303275"/>
          </a:xfrm>
        </p:grpSpPr>
        <p:sp>
          <p:nvSpPr>
            <p:cNvPr id="8706" name="Google Shape;870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87"/>
          <p:cNvGrpSpPr/>
          <p:nvPr/>
        </p:nvGrpSpPr>
        <p:grpSpPr>
          <a:xfrm>
            <a:off x="4030643" y="3343080"/>
            <a:ext cx="450507" cy="447589"/>
            <a:chOff x="-15296200" y="3326900"/>
            <a:chExt cx="304850" cy="302875"/>
          </a:xfrm>
        </p:grpSpPr>
        <p:sp>
          <p:nvSpPr>
            <p:cNvPr id="8714" name="Google Shape;871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7"/>
          <p:cNvGrpSpPr/>
          <p:nvPr/>
        </p:nvGrpSpPr>
        <p:grpSpPr>
          <a:xfrm>
            <a:off x="2946296" y="1706881"/>
            <a:ext cx="486566" cy="414708"/>
            <a:chOff x="-19835275" y="3330250"/>
            <a:chExt cx="329250" cy="280625"/>
          </a:xfrm>
        </p:grpSpPr>
        <p:sp>
          <p:nvSpPr>
            <p:cNvPr id="8720" name="Google Shape;872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7"/>
          <p:cNvGrpSpPr/>
          <p:nvPr/>
        </p:nvGrpSpPr>
        <p:grpSpPr>
          <a:xfrm>
            <a:off x="2964325" y="2243470"/>
            <a:ext cx="450507" cy="449547"/>
            <a:chOff x="-19822675" y="3692750"/>
            <a:chExt cx="304850" cy="304200"/>
          </a:xfrm>
        </p:grpSpPr>
        <p:sp>
          <p:nvSpPr>
            <p:cNvPr id="8724" name="Google Shape;872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7"/>
          <p:cNvGrpSpPr/>
          <p:nvPr/>
        </p:nvGrpSpPr>
        <p:grpSpPr>
          <a:xfrm>
            <a:off x="2964916" y="2796278"/>
            <a:ext cx="449325" cy="450470"/>
            <a:chOff x="-19822675" y="4066875"/>
            <a:chExt cx="304050" cy="304825"/>
          </a:xfrm>
        </p:grpSpPr>
        <p:sp>
          <p:nvSpPr>
            <p:cNvPr id="8730" name="Google Shape;873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7"/>
          <p:cNvGrpSpPr/>
          <p:nvPr/>
        </p:nvGrpSpPr>
        <p:grpSpPr>
          <a:xfrm>
            <a:off x="5773985" y="1689571"/>
            <a:ext cx="399302" cy="449325"/>
            <a:chOff x="-17878825" y="3334400"/>
            <a:chExt cx="270200" cy="304050"/>
          </a:xfrm>
        </p:grpSpPr>
        <p:sp>
          <p:nvSpPr>
            <p:cNvPr id="8737" name="Google Shape;873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7"/>
          <p:cNvGrpSpPr/>
          <p:nvPr/>
        </p:nvGrpSpPr>
        <p:grpSpPr>
          <a:xfrm>
            <a:off x="5747809" y="2242416"/>
            <a:ext cx="451653" cy="451653"/>
            <a:chOff x="-17896150" y="3709300"/>
            <a:chExt cx="305625" cy="305625"/>
          </a:xfrm>
        </p:grpSpPr>
        <p:sp>
          <p:nvSpPr>
            <p:cNvPr id="8745" name="Google Shape;874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7"/>
          <p:cNvGrpSpPr/>
          <p:nvPr/>
        </p:nvGrpSpPr>
        <p:grpSpPr>
          <a:xfrm>
            <a:off x="5775740" y="2795686"/>
            <a:ext cx="395792" cy="451653"/>
            <a:chOff x="-17878025" y="4082625"/>
            <a:chExt cx="267825" cy="305625"/>
          </a:xfrm>
        </p:grpSpPr>
        <p:sp>
          <p:nvSpPr>
            <p:cNvPr id="8750" name="Google Shape;875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7"/>
          <p:cNvGrpSpPr/>
          <p:nvPr/>
        </p:nvGrpSpPr>
        <p:grpSpPr>
          <a:xfrm>
            <a:off x="2919632" y="3355015"/>
            <a:ext cx="450507" cy="423722"/>
            <a:chOff x="-16044450" y="3317850"/>
            <a:chExt cx="304850" cy="286725"/>
          </a:xfrm>
        </p:grpSpPr>
        <p:sp>
          <p:nvSpPr>
            <p:cNvPr id="8758" name="Google Shape;875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2" name="Google Shape;8762;p8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3" name="Google Shape;8763;p87"/>
          <p:cNvGrpSpPr/>
          <p:nvPr/>
        </p:nvGrpSpPr>
        <p:grpSpPr>
          <a:xfrm>
            <a:off x="8042149" y="2243724"/>
            <a:ext cx="373662" cy="449030"/>
            <a:chOff x="-16018450" y="4058400"/>
            <a:chExt cx="252850" cy="303850"/>
          </a:xfrm>
        </p:grpSpPr>
        <p:sp>
          <p:nvSpPr>
            <p:cNvPr id="8764" name="Google Shape;876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8" name="Google Shape;8768;p8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434631" y="40935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Level Description</a:t>
            </a:r>
            <a:endParaRPr/>
          </a:p>
        </p:txBody>
      </p:sp>
      <p:sp>
        <p:nvSpPr>
          <p:cNvPr id="225" name="Google Shape;225;p34"/>
          <p:cNvSpPr txBox="1"/>
          <p:nvPr/>
        </p:nvSpPr>
        <p:spPr>
          <a:xfrm>
            <a:off x="3651928" y="18008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The World has begun to completely unravel…</a:t>
            </a:r>
            <a:endParaRPr b="1" sz="2300">
              <a:solidFill>
                <a:srgbClr val="FFFFFF"/>
              </a:solidFill>
              <a:latin typeface="Roboto Condensed"/>
              <a:ea typeface="Roboto Condensed"/>
              <a:cs typeface="Roboto Condensed"/>
              <a:sym typeface="Roboto Condensed"/>
            </a:endParaRPr>
          </a:p>
        </p:txBody>
      </p:sp>
      <p:sp>
        <p:nvSpPr>
          <p:cNvPr id="226" name="Google Shape;226;p34"/>
          <p:cNvSpPr txBox="1"/>
          <p:nvPr/>
        </p:nvSpPr>
        <p:spPr>
          <a:xfrm>
            <a:off x="1949850" y="2477025"/>
            <a:ext cx="5244300" cy="19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ulish"/>
              <a:ea typeface="Mulish"/>
              <a:cs typeface="Mulish"/>
              <a:sym typeface="Mulish"/>
            </a:endParaRPr>
          </a:p>
          <a:p>
            <a:pPr indent="-317500" lvl="0" marL="457200" rtl="0" algn="l">
              <a:lnSpc>
                <a:spcPct val="115000"/>
              </a:lnSpc>
              <a:spcBef>
                <a:spcPts val="0"/>
              </a:spcBef>
              <a:spcAft>
                <a:spcPts val="0"/>
              </a:spcAft>
              <a:buClr>
                <a:srgbClr val="FFFFFF"/>
              </a:buClr>
              <a:buSzPts val="1400"/>
              <a:buFont typeface="Mulish"/>
              <a:buChar char="●"/>
            </a:pPr>
            <a:r>
              <a:rPr lang="en">
                <a:solidFill>
                  <a:srgbClr val="FFFFFF"/>
                </a:solidFill>
                <a:latin typeface="Mulish"/>
                <a:ea typeface="Mulish"/>
                <a:cs typeface="Mulish"/>
                <a:sym typeface="Mulish"/>
              </a:rPr>
              <a:t>The Demon King has stolen your memories!</a:t>
            </a:r>
            <a:endParaRPr>
              <a:solidFill>
                <a:srgbClr val="FFFFFF"/>
              </a:solidFill>
              <a:latin typeface="Mulish"/>
              <a:ea typeface="Mulish"/>
              <a:cs typeface="Mulish"/>
              <a:sym typeface="Mulish"/>
            </a:endParaRPr>
          </a:p>
          <a:p>
            <a:pPr indent="-317500" lvl="0" marL="457200" rtl="0" algn="l">
              <a:lnSpc>
                <a:spcPct val="115000"/>
              </a:lnSpc>
              <a:spcBef>
                <a:spcPts val="0"/>
              </a:spcBef>
              <a:spcAft>
                <a:spcPts val="0"/>
              </a:spcAft>
              <a:buClr>
                <a:srgbClr val="FFFFFF"/>
              </a:buClr>
              <a:buSzPts val="1400"/>
              <a:buFont typeface="Mulish"/>
              <a:buChar char="●"/>
            </a:pPr>
            <a:r>
              <a:rPr lang="en">
                <a:solidFill>
                  <a:srgbClr val="FFFFFF"/>
                </a:solidFill>
                <a:latin typeface="Mulish"/>
                <a:ea typeface="Mulish"/>
                <a:cs typeface="Mulish"/>
                <a:sym typeface="Mulish"/>
              </a:rPr>
              <a:t>Fight his army to take them back!</a:t>
            </a:r>
            <a:endParaRPr>
              <a:solidFill>
                <a:srgbClr val="FFFFFF"/>
              </a:solidFill>
              <a:latin typeface="Mulish"/>
              <a:ea typeface="Mulish"/>
              <a:cs typeface="Mulish"/>
              <a:sym typeface="Mulish"/>
            </a:endParaRPr>
          </a:p>
          <a:p>
            <a:pPr indent="-317500" lvl="0" marL="457200" rtl="0" algn="l">
              <a:lnSpc>
                <a:spcPct val="115000"/>
              </a:lnSpc>
              <a:spcBef>
                <a:spcPts val="0"/>
              </a:spcBef>
              <a:spcAft>
                <a:spcPts val="0"/>
              </a:spcAft>
              <a:buClr>
                <a:srgbClr val="FFFFFF"/>
              </a:buClr>
              <a:buSzPts val="1400"/>
              <a:buFont typeface="Mulish"/>
              <a:buChar char="●"/>
            </a:pPr>
            <a:r>
              <a:rPr lang="en">
                <a:solidFill>
                  <a:srgbClr val="FFFFFF"/>
                </a:solidFill>
                <a:latin typeface="Mulish"/>
                <a:ea typeface="Mulish"/>
                <a:cs typeface="Mulish"/>
                <a:sym typeface="Mulish"/>
              </a:rPr>
              <a:t>But as you retrieve them….</a:t>
            </a:r>
            <a:endParaRPr>
              <a:solidFill>
                <a:srgbClr val="FFFFFF"/>
              </a:solidFill>
              <a:latin typeface="Mulish"/>
              <a:ea typeface="Mulish"/>
              <a:cs typeface="Mulish"/>
              <a:sym typeface="Mulish"/>
            </a:endParaRPr>
          </a:p>
          <a:p>
            <a:pPr indent="-317500" lvl="0" marL="457200" rtl="0" algn="l">
              <a:lnSpc>
                <a:spcPct val="115000"/>
              </a:lnSpc>
              <a:spcBef>
                <a:spcPts val="0"/>
              </a:spcBef>
              <a:spcAft>
                <a:spcPts val="0"/>
              </a:spcAft>
              <a:buClr>
                <a:srgbClr val="FFFFFF"/>
              </a:buClr>
              <a:buSzPts val="1400"/>
              <a:buFont typeface="Mulish"/>
              <a:buChar char="●"/>
            </a:pPr>
            <a:r>
              <a:rPr lang="en">
                <a:solidFill>
                  <a:srgbClr val="FFFFFF"/>
                </a:solidFill>
                <a:latin typeface="Mulish"/>
                <a:ea typeface="Mulish"/>
                <a:cs typeface="Mulish"/>
                <a:sym typeface="Mulish"/>
              </a:rPr>
              <a:t>The levels look corrupted/overlaid with different things not from this world/ our reality</a:t>
            </a:r>
            <a:endParaRPr>
              <a:solidFill>
                <a:srgbClr val="FFFFFF"/>
              </a:solidFill>
              <a:latin typeface="Mulish"/>
              <a:ea typeface="Mulish"/>
              <a:cs typeface="Mulish"/>
              <a:sym typeface="Mulish"/>
            </a:endParaRPr>
          </a:p>
          <a:p>
            <a:pPr indent="-317500" lvl="0" marL="457200" rtl="0" algn="l">
              <a:lnSpc>
                <a:spcPct val="115000"/>
              </a:lnSpc>
              <a:spcBef>
                <a:spcPts val="0"/>
              </a:spcBef>
              <a:spcAft>
                <a:spcPts val="0"/>
              </a:spcAft>
              <a:buClr>
                <a:srgbClr val="FFFFFF"/>
              </a:buClr>
              <a:buSzPts val="1400"/>
              <a:buFont typeface="Mulish"/>
              <a:buChar char="●"/>
            </a:pPr>
            <a:r>
              <a:rPr lang="en">
                <a:solidFill>
                  <a:srgbClr val="FFFFFF"/>
                </a:solidFill>
                <a:latin typeface="Mulish"/>
                <a:ea typeface="Mulish"/>
                <a:cs typeface="Mulish"/>
                <a:sym typeface="Mulish"/>
              </a:rPr>
              <a:t>Defeating the Demon King should solve everything, right?</a:t>
            </a:r>
            <a:endParaRPr>
              <a:solidFill>
                <a:srgbClr val="FFFFFF"/>
              </a:solidFill>
              <a:latin typeface="Mulish"/>
              <a:ea typeface="Mulish"/>
              <a:cs typeface="Mulish"/>
              <a:sym typeface="Mulish"/>
            </a:endParaRPr>
          </a:p>
        </p:txBody>
      </p:sp>
      <p:sp>
        <p:nvSpPr>
          <p:cNvPr id="227" name="Google Shape;227;p34"/>
          <p:cNvSpPr/>
          <p:nvPr/>
        </p:nvSpPr>
        <p:spPr>
          <a:xfrm>
            <a:off x="1694025" y="18303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1881053" y="17185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txBox="1"/>
          <p:nvPr/>
        </p:nvSpPr>
        <p:spPr>
          <a:xfrm>
            <a:off x="2032094" y="18242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STORY</a:t>
            </a:r>
            <a:endParaRPr b="1" sz="1900">
              <a:solidFill>
                <a:srgbClr val="FFFFFF"/>
              </a:solidFill>
              <a:latin typeface="Roboto Condensed"/>
              <a:ea typeface="Roboto Condensed"/>
              <a:cs typeface="Roboto Condensed"/>
              <a:sym typeface="Roboto Condensed"/>
            </a:endParaRPr>
          </a:p>
        </p:txBody>
      </p:sp>
      <p:cxnSp>
        <p:nvCxnSpPr>
          <p:cNvPr id="230" name="Google Shape;230;p34"/>
          <p:cNvCxnSpPr>
            <a:stCxn id="227" idx="2"/>
            <a:endCxn id="225" idx="1"/>
          </p:cNvCxnSpPr>
          <p:nvPr/>
        </p:nvCxnSpPr>
        <p:spPr>
          <a:xfrm flipH="1" rot="10800000">
            <a:off x="3291303" y="2058544"/>
            <a:ext cx="360600" cy="30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773" name="Shape 8773"/>
        <p:cNvGrpSpPr/>
        <p:nvPr/>
      </p:nvGrpSpPr>
      <p:grpSpPr>
        <a:xfrm>
          <a:off x="0" y="0"/>
          <a:ext cx="0" cy="0"/>
          <a:chOff x="0" y="0"/>
          <a:chExt cx="0" cy="0"/>
        </a:xfrm>
      </p:grpSpPr>
      <p:grpSp>
        <p:nvGrpSpPr>
          <p:cNvPr id="8774" name="Google Shape;8774;p88"/>
          <p:cNvGrpSpPr/>
          <p:nvPr/>
        </p:nvGrpSpPr>
        <p:grpSpPr>
          <a:xfrm>
            <a:off x="845901" y="1689241"/>
            <a:ext cx="442337" cy="419623"/>
            <a:chOff x="-6696925" y="3272575"/>
            <a:chExt cx="307200" cy="291425"/>
          </a:xfrm>
        </p:grpSpPr>
        <p:sp>
          <p:nvSpPr>
            <p:cNvPr id="8775" name="Google Shape;877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8"/>
          <p:cNvGrpSpPr/>
          <p:nvPr/>
        </p:nvGrpSpPr>
        <p:grpSpPr>
          <a:xfrm>
            <a:off x="845884" y="2204636"/>
            <a:ext cx="442373" cy="420775"/>
            <a:chOff x="-6690625" y="3631325"/>
            <a:chExt cx="307225" cy="292225"/>
          </a:xfrm>
        </p:grpSpPr>
        <p:sp>
          <p:nvSpPr>
            <p:cNvPr id="8778" name="Google Shape;877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8"/>
          <p:cNvGrpSpPr/>
          <p:nvPr/>
        </p:nvGrpSpPr>
        <p:grpSpPr>
          <a:xfrm>
            <a:off x="868005" y="2756972"/>
            <a:ext cx="421927" cy="419371"/>
            <a:chOff x="-6689825" y="3992050"/>
            <a:chExt cx="293025" cy="291250"/>
          </a:xfrm>
        </p:grpSpPr>
        <p:sp>
          <p:nvSpPr>
            <p:cNvPr id="8784" name="Google Shape;878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6" name="Google Shape;8796;p8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7" name="Google Shape;8797;p88"/>
          <p:cNvGrpSpPr/>
          <p:nvPr/>
        </p:nvGrpSpPr>
        <p:grpSpPr>
          <a:xfrm>
            <a:off x="3551317" y="2205192"/>
            <a:ext cx="423043" cy="419659"/>
            <a:chOff x="-4837325" y="3612425"/>
            <a:chExt cx="293800" cy="291450"/>
          </a:xfrm>
        </p:grpSpPr>
        <p:sp>
          <p:nvSpPr>
            <p:cNvPr id="8798" name="Google Shape;879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8"/>
          <p:cNvGrpSpPr/>
          <p:nvPr/>
        </p:nvGrpSpPr>
        <p:grpSpPr>
          <a:xfrm>
            <a:off x="3564349" y="2756826"/>
            <a:ext cx="420775" cy="419659"/>
            <a:chOff x="-4837325" y="3971575"/>
            <a:chExt cx="292225" cy="291450"/>
          </a:xfrm>
        </p:grpSpPr>
        <p:sp>
          <p:nvSpPr>
            <p:cNvPr id="8802" name="Google Shape;880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8"/>
          <p:cNvGrpSpPr/>
          <p:nvPr/>
        </p:nvGrpSpPr>
        <p:grpSpPr>
          <a:xfrm>
            <a:off x="6256364" y="1714185"/>
            <a:ext cx="430998" cy="369730"/>
            <a:chOff x="-3037625" y="3254850"/>
            <a:chExt cx="299325" cy="256775"/>
          </a:xfrm>
        </p:grpSpPr>
        <p:sp>
          <p:nvSpPr>
            <p:cNvPr id="8809" name="Google Shape;880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8"/>
          <p:cNvGrpSpPr/>
          <p:nvPr/>
        </p:nvGrpSpPr>
        <p:grpSpPr>
          <a:xfrm>
            <a:off x="6260324" y="2204615"/>
            <a:ext cx="423079" cy="420811"/>
            <a:chOff x="-3031325" y="3597450"/>
            <a:chExt cx="293825" cy="292250"/>
          </a:xfrm>
        </p:grpSpPr>
        <p:sp>
          <p:nvSpPr>
            <p:cNvPr id="8814" name="Google Shape;881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8"/>
          <p:cNvGrpSpPr/>
          <p:nvPr/>
        </p:nvGrpSpPr>
        <p:grpSpPr>
          <a:xfrm>
            <a:off x="6272798" y="2781214"/>
            <a:ext cx="421927" cy="370882"/>
            <a:chOff x="-3030525" y="3973150"/>
            <a:chExt cx="293025" cy="257575"/>
          </a:xfrm>
        </p:grpSpPr>
        <p:sp>
          <p:nvSpPr>
            <p:cNvPr id="8819" name="Google Shape;881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88"/>
          <p:cNvGrpSpPr/>
          <p:nvPr/>
        </p:nvGrpSpPr>
        <p:grpSpPr>
          <a:xfrm>
            <a:off x="1374391" y="3369426"/>
            <a:ext cx="421927" cy="297195"/>
            <a:chOff x="-1199300" y="3279250"/>
            <a:chExt cx="293025" cy="206400"/>
          </a:xfrm>
        </p:grpSpPr>
        <p:sp>
          <p:nvSpPr>
            <p:cNvPr id="8822" name="Google Shape;882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88"/>
          <p:cNvGrpSpPr/>
          <p:nvPr/>
        </p:nvGrpSpPr>
        <p:grpSpPr>
          <a:xfrm>
            <a:off x="1381477" y="1688773"/>
            <a:ext cx="444605" cy="420559"/>
            <a:chOff x="-6338550" y="3272950"/>
            <a:chExt cx="308775" cy="292075"/>
          </a:xfrm>
        </p:grpSpPr>
        <p:sp>
          <p:nvSpPr>
            <p:cNvPr id="8827" name="Google Shape;882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8"/>
          <p:cNvGrpSpPr/>
          <p:nvPr/>
        </p:nvGrpSpPr>
        <p:grpSpPr>
          <a:xfrm>
            <a:off x="1392817" y="2205194"/>
            <a:ext cx="421927" cy="419659"/>
            <a:chOff x="-6329100" y="3632100"/>
            <a:chExt cx="293025" cy="291450"/>
          </a:xfrm>
        </p:grpSpPr>
        <p:sp>
          <p:nvSpPr>
            <p:cNvPr id="8831" name="Google Shape;883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88"/>
          <p:cNvGrpSpPr/>
          <p:nvPr/>
        </p:nvGrpSpPr>
        <p:grpSpPr>
          <a:xfrm>
            <a:off x="1405867" y="2756828"/>
            <a:ext cx="419623" cy="419659"/>
            <a:chOff x="-6329875" y="3992050"/>
            <a:chExt cx="291425" cy="291450"/>
          </a:xfrm>
        </p:grpSpPr>
        <p:sp>
          <p:nvSpPr>
            <p:cNvPr id="8835" name="Google Shape;883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88"/>
          <p:cNvGrpSpPr/>
          <p:nvPr/>
        </p:nvGrpSpPr>
        <p:grpSpPr>
          <a:xfrm>
            <a:off x="4092004" y="1687530"/>
            <a:ext cx="423079" cy="423043"/>
            <a:chOff x="-4478975" y="3251700"/>
            <a:chExt cx="293825" cy="293800"/>
          </a:xfrm>
        </p:grpSpPr>
        <p:sp>
          <p:nvSpPr>
            <p:cNvPr id="8840" name="Google Shape;884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88"/>
          <p:cNvGrpSpPr/>
          <p:nvPr/>
        </p:nvGrpSpPr>
        <p:grpSpPr>
          <a:xfrm>
            <a:off x="4092004" y="2205192"/>
            <a:ext cx="423079" cy="419659"/>
            <a:chOff x="-4475825" y="3612425"/>
            <a:chExt cx="293825" cy="291450"/>
          </a:xfrm>
        </p:grpSpPr>
        <p:sp>
          <p:nvSpPr>
            <p:cNvPr id="8844" name="Google Shape;884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8"/>
          <p:cNvGrpSpPr/>
          <p:nvPr/>
        </p:nvGrpSpPr>
        <p:grpSpPr>
          <a:xfrm>
            <a:off x="4101077" y="2756844"/>
            <a:ext cx="428730" cy="419623"/>
            <a:chOff x="-4480550" y="3970800"/>
            <a:chExt cx="297750" cy="291425"/>
          </a:xfrm>
        </p:grpSpPr>
        <p:sp>
          <p:nvSpPr>
            <p:cNvPr id="8848" name="Google Shape;884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8"/>
          <p:cNvGrpSpPr/>
          <p:nvPr/>
        </p:nvGrpSpPr>
        <p:grpSpPr>
          <a:xfrm>
            <a:off x="6804910" y="1689221"/>
            <a:ext cx="415123" cy="419659"/>
            <a:chOff x="-2668225" y="3239075"/>
            <a:chExt cx="288300" cy="291450"/>
          </a:xfrm>
        </p:grpSpPr>
        <p:sp>
          <p:nvSpPr>
            <p:cNvPr id="8851" name="Google Shape;885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88"/>
          <p:cNvGrpSpPr/>
          <p:nvPr/>
        </p:nvGrpSpPr>
        <p:grpSpPr>
          <a:xfrm>
            <a:off x="6802066" y="2205191"/>
            <a:ext cx="420811" cy="419659"/>
            <a:chOff x="-2671375" y="3597450"/>
            <a:chExt cx="292250" cy="291450"/>
          </a:xfrm>
        </p:grpSpPr>
        <p:sp>
          <p:nvSpPr>
            <p:cNvPr id="8857" name="Google Shape;885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8"/>
          <p:cNvGrpSpPr/>
          <p:nvPr/>
        </p:nvGrpSpPr>
        <p:grpSpPr>
          <a:xfrm>
            <a:off x="6812849" y="2755691"/>
            <a:ext cx="423043" cy="421927"/>
            <a:chOff x="-2670575" y="3956600"/>
            <a:chExt cx="293800" cy="293025"/>
          </a:xfrm>
        </p:grpSpPr>
        <p:sp>
          <p:nvSpPr>
            <p:cNvPr id="8860" name="Google Shape;886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8"/>
          <p:cNvGrpSpPr/>
          <p:nvPr/>
        </p:nvGrpSpPr>
        <p:grpSpPr>
          <a:xfrm>
            <a:off x="3070370" y="3311947"/>
            <a:ext cx="426462" cy="418363"/>
            <a:chOff x="-1183550" y="3586525"/>
            <a:chExt cx="296175" cy="290550"/>
          </a:xfrm>
        </p:grpSpPr>
        <p:sp>
          <p:nvSpPr>
            <p:cNvPr id="8865" name="Google Shape;886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8"/>
          <p:cNvGrpSpPr/>
          <p:nvPr/>
        </p:nvGrpSpPr>
        <p:grpSpPr>
          <a:xfrm>
            <a:off x="1933980" y="1689799"/>
            <a:ext cx="420811" cy="418507"/>
            <a:chOff x="-5971525" y="3273750"/>
            <a:chExt cx="292250" cy="290650"/>
          </a:xfrm>
        </p:grpSpPr>
        <p:sp>
          <p:nvSpPr>
            <p:cNvPr id="8875" name="Google Shape;887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8"/>
          <p:cNvGrpSpPr/>
          <p:nvPr/>
        </p:nvGrpSpPr>
        <p:grpSpPr>
          <a:xfrm>
            <a:off x="1928310" y="2203826"/>
            <a:ext cx="432150" cy="422395"/>
            <a:chOff x="-5974675" y="3632100"/>
            <a:chExt cx="300125" cy="293350"/>
          </a:xfrm>
        </p:grpSpPr>
        <p:sp>
          <p:nvSpPr>
            <p:cNvPr id="8878" name="Google Shape;887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88"/>
          <p:cNvGrpSpPr/>
          <p:nvPr/>
        </p:nvGrpSpPr>
        <p:grpSpPr>
          <a:xfrm>
            <a:off x="1958351" y="2755694"/>
            <a:ext cx="395865" cy="421927"/>
            <a:chOff x="-5971525" y="3990475"/>
            <a:chExt cx="274925" cy="293025"/>
          </a:xfrm>
        </p:grpSpPr>
        <p:sp>
          <p:nvSpPr>
            <p:cNvPr id="8882" name="Google Shape;888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88"/>
          <p:cNvGrpSpPr/>
          <p:nvPr/>
        </p:nvGrpSpPr>
        <p:grpSpPr>
          <a:xfrm>
            <a:off x="4631558" y="1689798"/>
            <a:ext cx="420775" cy="418507"/>
            <a:chOff x="-4118225" y="3253275"/>
            <a:chExt cx="292225" cy="290650"/>
          </a:xfrm>
        </p:grpSpPr>
        <p:sp>
          <p:nvSpPr>
            <p:cNvPr id="8887" name="Google Shape;888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8"/>
          <p:cNvGrpSpPr/>
          <p:nvPr/>
        </p:nvGrpSpPr>
        <p:grpSpPr>
          <a:xfrm>
            <a:off x="4682008" y="2204922"/>
            <a:ext cx="319874" cy="420199"/>
            <a:chOff x="-4082800" y="3612425"/>
            <a:chExt cx="222150" cy="291825"/>
          </a:xfrm>
        </p:grpSpPr>
        <p:sp>
          <p:nvSpPr>
            <p:cNvPr id="8890" name="Google Shape;889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8"/>
          <p:cNvGrpSpPr/>
          <p:nvPr/>
        </p:nvGrpSpPr>
        <p:grpSpPr>
          <a:xfrm>
            <a:off x="4643456" y="2769876"/>
            <a:ext cx="420775" cy="393561"/>
            <a:chOff x="-4118225" y="3990475"/>
            <a:chExt cx="292225" cy="273325"/>
          </a:xfrm>
        </p:grpSpPr>
        <p:sp>
          <p:nvSpPr>
            <p:cNvPr id="8894" name="Google Shape;889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88"/>
          <p:cNvGrpSpPr/>
          <p:nvPr/>
        </p:nvGrpSpPr>
        <p:grpSpPr>
          <a:xfrm>
            <a:off x="7354110" y="1688087"/>
            <a:ext cx="394713" cy="421927"/>
            <a:chOff x="-2312225" y="3238300"/>
            <a:chExt cx="274125" cy="293025"/>
          </a:xfrm>
        </p:grpSpPr>
        <p:sp>
          <p:nvSpPr>
            <p:cNvPr id="8899" name="Google Shape;889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8"/>
          <p:cNvGrpSpPr/>
          <p:nvPr/>
        </p:nvGrpSpPr>
        <p:grpSpPr>
          <a:xfrm>
            <a:off x="7341062" y="2153586"/>
            <a:ext cx="420811" cy="522864"/>
            <a:chOff x="-2310650" y="3525775"/>
            <a:chExt cx="292250" cy="363125"/>
          </a:xfrm>
        </p:grpSpPr>
        <p:sp>
          <p:nvSpPr>
            <p:cNvPr id="8902" name="Google Shape;890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88"/>
          <p:cNvGrpSpPr/>
          <p:nvPr/>
        </p:nvGrpSpPr>
        <p:grpSpPr>
          <a:xfrm>
            <a:off x="7351827" y="2756825"/>
            <a:ext cx="423079" cy="419659"/>
            <a:chOff x="-2310650" y="3958175"/>
            <a:chExt cx="293825" cy="291450"/>
          </a:xfrm>
        </p:grpSpPr>
        <p:sp>
          <p:nvSpPr>
            <p:cNvPr id="8907" name="Google Shape;8907;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8"/>
          <p:cNvGrpSpPr/>
          <p:nvPr/>
        </p:nvGrpSpPr>
        <p:grpSpPr>
          <a:xfrm>
            <a:off x="4718688" y="3308459"/>
            <a:ext cx="424159" cy="419659"/>
            <a:chOff x="-1182750" y="3962900"/>
            <a:chExt cx="294575" cy="291450"/>
          </a:xfrm>
        </p:grpSpPr>
        <p:sp>
          <p:nvSpPr>
            <p:cNvPr id="8910" name="Google Shape;8910;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8"/>
          <p:cNvGrpSpPr/>
          <p:nvPr/>
        </p:nvGrpSpPr>
        <p:grpSpPr>
          <a:xfrm>
            <a:off x="2471824" y="1689223"/>
            <a:ext cx="424195" cy="419659"/>
            <a:chOff x="-5611575" y="3272950"/>
            <a:chExt cx="294600" cy="291450"/>
          </a:xfrm>
        </p:grpSpPr>
        <p:sp>
          <p:nvSpPr>
            <p:cNvPr id="8918" name="Google Shape;8918;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8"/>
          <p:cNvGrpSpPr/>
          <p:nvPr/>
        </p:nvGrpSpPr>
        <p:grpSpPr>
          <a:xfrm>
            <a:off x="2471824" y="2205770"/>
            <a:ext cx="424195" cy="418507"/>
            <a:chOff x="-5613150" y="3632900"/>
            <a:chExt cx="294600" cy="290650"/>
          </a:xfrm>
        </p:grpSpPr>
        <p:sp>
          <p:nvSpPr>
            <p:cNvPr id="8924" name="Google Shape;8924;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8"/>
          <p:cNvGrpSpPr/>
          <p:nvPr/>
        </p:nvGrpSpPr>
        <p:grpSpPr>
          <a:xfrm>
            <a:off x="2483722" y="2756270"/>
            <a:ext cx="424195" cy="420775"/>
            <a:chOff x="-5613150" y="3991275"/>
            <a:chExt cx="294600" cy="292225"/>
          </a:xfrm>
        </p:grpSpPr>
        <p:sp>
          <p:nvSpPr>
            <p:cNvPr id="8927" name="Google Shape;892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88"/>
          <p:cNvGrpSpPr/>
          <p:nvPr/>
        </p:nvGrpSpPr>
        <p:grpSpPr>
          <a:xfrm>
            <a:off x="5155210" y="1689438"/>
            <a:ext cx="434634" cy="419227"/>
            <a:chOff x="-3768700" y="3253275"/>
            <a:chExt cx="301850" cy="291150"/>
          </a:xfrm>
        </p:grpSpPr>
        <p:sp>
          <p:nvSpPr>
            <p:cNvPr id="8937" name="Google Shape;893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88"/>
          <p:cNvGrpSpPr/>
          <p:nvPr/>
        </p:nvGrpSpPr>
        <p:grpSpPr>
          <a:xfrm>
            <a:off x="5159293" y="2217090"/>
            <a:ext cx="426462" cy="395865"/>
            <a:chOff x="-3808700" y="3628950"/>
            <a:chExt cx="296175" cy="274925"/>
          </a:xfrm>
        </p:grpSpPr>
        <p:sp>
          <p:nvSpPr>
            <p:cNvPr id="8941" name="Google Shape;894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88"/>
          <p:cNvGrpSpPr/>
          <p:nvPr/>
        </p:nvGrpSpPr>
        <p:grpSpPr>
          <a:xfrm>
            <a:off x="5224504" y="2756412"/>
            <a:ext cx="419443" cy="420487"/>
            <a:chOff x="-3771675" y="3971775"/>
            <a:chExt cx="291300" cy="292025"/>
          </a:xfrm>
        </p:grpSpPr>
        <p:sp>
          <p:nvSpPr>
            <p:cNvPr id="8945" name="Google Shape;894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8"/>
          <p:cNvGrpSpPr/>
          <p:nvPr/>
        </p:nvGrpSpPr>
        <p:grpSpPr>
          <a:xfrm>
            <a:off x="7885948" y="1716461"/>
            <a:ext cx="420271" cy="320774"/>
            <a:chOff x="-1951475" y="3273100"/>
            <a:chExt cx="291875" cy="222775"/>
          </a:xfrm>
        </p:grpSpPr>
        <p:sp>
          <p:nvSpPr>
            <p:cNvPr id="8951" name="Google Shape;895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88"/>
          <p:cNvGrpSpPr/>
          <p:nvPr/>
        </p:nvGrpSpPr>
        <p:grpSpPr>
          <a:xfrm>
            <a:off x="7883429" y="2205191"/>
            <a:ext cx="425310" cy="419659"/>
            <a:chOff x="-1951475" y="3597450"/>
            <a:chExt cx="295375" cy="291450"/>
          </a:xfrm>
        </p:grpSpPr>
        <p:sp>
          <p:nvSpPr>
            <p:cNvPr id="8955" name="Google Shape;895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8"/>
          <p:cNvGrpSpPr/>
          <p:nvPr/>
        </p:nvGrpSpPr>
        <p:grpSpPr>
          <a:xfrm>
            <a:off x="7885680" y="2756825"/>
            <a:ext cx="444605" cy="419659"/>
            <a:chOff x="-1960150" y="3956600"/>
            <a:chExt cx="308775" cy="291450"/>
          </a:xfrm>
        </p:grpSpPr>
        <p:sp>
          <p:nvSpPr>
            <p:cNvPr id="8960" name="Google Shape;896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88"/>
          <p:cNvGrpSpPr/>
          <p:nvPr/>
        </p:nvGrpSpPr>
        <p:grpSpPr>
          <a:xfrm>
            <a:off x="1939718" y="3307636"/>
            <a:ext cx="420775" cy="420775"/>
            <a:chOff x="-804700" y="3226500"/>
            <a:chExt cx="292225" cy="292225"/>
          </a:xfrm>
        </p:grpSpPr>
        <p:sp>
          <p:nvSpPr>
            <p:cNvPr id="8963" name="Google Shape;896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8"/>
          <p:cNvGrpSpPr/>
          <p:nvPr/>
        </p:nvGrpSpPr>
        <p:grpSpPr>
          <a:xfrm>
            <a:off x="3019809" y="1688647"/>
            <a:ext cx="420775" cy="420811"/>
            <a:chOff x="-5251625" y="3272950"/>
            <a:chExt cx="292225" cy="292250"/>
          </a:xfrm>
        </p:grpSpPr>
        <p:sp>
          <p:nvSpPr>
            <p:cNvPr id="8971" name="Google Shape;897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88"/>
          <p:cNvGrpSpPr/>
          <p:nvPr/>
        </p:nvGrpSpPr>
        <p:grpSpPr>
          <a:xfrm>
            <a:off x="3016407" y="2204348"/>
            <a:ext cx="427578" cy="421351"/>
            <a:chOff x="-5254775" y="3631325"/>
            <a:chExt cx="296950" cy="292625"/>
          </a:xfrm>
        </p:grpSpPr>
        <p:sp>
          <p:nvSpPr>
            <p:cNvPr id="8975" name="Google Shape;897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8"/>
          <p:cNvGrpSpPr/>
          <p:nvPr/>
        </p:nvGrpSpPr>
        <p:grpSpPr>
          <a:xfrm>
            <a:off x="3032265" y="2756270"/>
            <a:ext cx="419659" cy="420775"/>
            <a:chOff x="-5251625" y="3991275"/>
            <a:chExt cx="291450" cy="292225"/>
          </a:xfrm>
        </p:grpSpPr>
        <p:sp>
          <p:nvSpPr>
            <p:cNvPr id="8983" name="Google Shape;898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88"/>
          <p:cNvGrpSpPr/>
          <p:nvPr/>
        </p:nvGrpSpPr>
        <p:grpSpPr>
          <a:xfrm>
            <a:off x="5772848" y="1689240"/>
            <a:ext cx="319874" cy="419623"/>
            <a:chOff x="-3365275" y="3253275"/>
            <a:chExt cx="222150" cy="291425"/>
          </a:xfrm>
        </p:grpSpPr>
        <p:sp>
          <p:nvSpPr>
            <p:cNvPr id="8989" name="Google Shape;898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88"/>
          <p:cNvGrpSpPr/>
          <p:nvPr/>
        </p:nvGrpSpPr>
        <p:grpSpPr>
          <a:xfrm>
            <a:off x="5746786" y="2204058"/>
            <a:ext cx="371998" cy="421927"/>
            <a:chOff x="-3383375" y="3611625"/>
            <a:chExt cx="258350" cy="293025"/>
          </a:xfrm>
        </p:grpSpPr>
        <p:sp>
          <p:nvSpPr>
            <p:cNvPr id="8992" name="Google Shape;899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88"/>
          <p:cNvGrpSpPr/>
          <p:nvPr/>
        </p:nvGrpSpPr>
        <p:grpSpPr>
          <a:xfrm>
            <a:off x="5809135" y="2756826"/>
            <a:ext cx="271097" cy="419659"/>
            <a:chOff x="-3347950" y="3971575"/>
            <a:chExt cx="188275" cy="291450"/>
          </a:xfrm>
        </p:grpSpPr>
        <p:sp>
          <p:nvSpPr>
            <p:cNvPr id="8995" name="Google Shape;899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88"/>
          <p:cNvGrpSpPr/>
          <p:nvPr/>
        </p:nvGrpSpPr>
        <p:grpSpPr>
          <a:xfrm>
            <a:off x="858994" y="3307061"/>
            <a:ext cx="371998" cy="421927"/>
            <a:chOff x="-1575775" y="3238300"/>
            <a:chExt cx="258350" cy="293025"/>
          </a:xfrm>
        </p:grpSpPr>
        <p:sp>
          <p:nvSpPr>
            <p:cNvPr id="8999" name="Google Shape;899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88"/>
          <p:cNvGrpSpPr/>
          <p:nvPr/>
        </p:nvGrpSpPr>
        <p:grpSpPr>
          <a:xfrm>
            <a:off x="2503892" y="3309051"/>
            <a:ext cx="423079" cy="424159"/>
            <a:chOff x="-1591550" y="3597475"/>
            <a:chExt cx="293825" cy="294575"/>
          </a:xfrm>
        </p:grpSpPr>
        <p:sp>
          <p:nvSpPr>
            <p:cNvPr id="9005" name="Google Shape;900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88"/>
          <p:cNvGrpSpPr/>
          <p:nvPr/>
        </p:nvGrpSpPr>
        <p:grpSpPr>
          <a:xfrm>
            <a:off x="4153362" y="3318663"/>
            <a:ext cx="421927" cy="399248"/>
            <a:chOff x="-1592325" y="3957400"/>
            <a:chExt cx="293025" cy="277275"/>
          </a:xfrm>
        </p:grpSpPr>
        <p:sp>
          <p:nvSpPr>
            <p:cNvPr id="9009" name="Google Shape;900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88"/>
          <p:cNvGrpSpPr/>
          <p:nvPr/>
        </p:nvGrpSpPr>
        <p:grpSpPr>
          <a:xfrm>
            <a:off x="3640232" y="3310744"/>
            <a:ext cx="369730" cy="420775"/>
            <a:chOff x="-778700" y="3612425"/>
            <a:chExt cx="256775" cy="292225"/>
          </a:xfrm>
        </p:grpSpPr>
        <p:sp>
          <p:nvSpPr>
            <p:cNvPr id="9014" name="Google Shape;901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88"/>
          <p:cNvGrpSpPr/>
          <p:nvPr/>
        </p:nvGrpSpPr>
        <p:grpSpPr>
          <a:xfrm>
            <a:off x="6111733" y="3828305"/>
            <a:ext cx="340731" cy="387641"/>
            <a:chOff x="7728464" y="1561258"/>
            <a:chExt cx="349719" cy="397866"/>
          </a:xfrm>
        </p:grpSpPr>
        <p:sp>
          <p:nvSpPr>
            <p:cNvPr id="9021" name="Google Shape;902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88"/>
          <p:cNvGrpSpPr/>
          <p:nvPr/>
        </p:nvGrpSpPr>
        <p:grpSpPr>
          <a:xfrm>
            <a:off x="4034702" y="3828305"/>
            <a:ext cx="387681" cy="387641"/>
            <a:chOff x="5611350" y="1561258"/>
            <a:chExt cx="397907" cy="397866"/>
          </a:xfrm>
        </p:grpSpPr>
        <p:sp>
          <p:nvSpPr>
            <p:cNvPr id="9024" name="Google Shape;902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88"/>
          <p:cNvGrpSpPr/>
          <p:nvPr/>
        </p:nvGrpSpPr>
        <p:grpSpPr>
          <a:xfrm>
            <a:off x="4553987" y="3925571"/>
            <a:ext cx="387610" cy="193109"/>
            <a:chOff x="6140660" y="1661097"/>
            <a:chExt cx="397835" cy="198202"/>
          </a:xfrm>
        </p:grpSpPr>
        <p:sp>
          <p:nvSpPr>
            <p:cNvPr id="9029" name="Google Shape;902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88"/>
          <p:cNvGrpSpPr/>
          <p:nvPr/>
        </p:nvGrpSpPr>
        <p:grpSpPr>
          <a:xfrm>
            <a:off x="5073202" y="3828305"/>
            <a:ext cx="387681" cy="387641"/>
            <a:chOff x="6669907" y="1561258"/>
            <a:chExt cx="397907" cy="397866"/>
          </a:xfrm>
        </p:grpSpPr>
        <p:sp>
          <p:nvSpPr>
            <p:cNvPr id="9034" name="Google Shape;903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88"/>
          <p:cNvGrpSpPr/>
          <p:nvPr/>
        </p:nvGrpSpPr>
        <p:grpSpPr>
          <a:xfrm>
            <a:off x="1958433" y="3885842"/>
            <a:ext cx="387681" cy="272572"/>
            <a:chOff x="3386036" y="1746339"/>
            <a:chExt cx="397907" cy="279762"/>
          </a:xfrm>
        </p:grpSpPr>
        <p:sp>
          <p:nvSpPr>
            <p:cNvPr id="9040" name="Google Shape;904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8"/>
          <p:cNvGrpSpPr/>
          <p:nvPr/>
        </p:nvGrpSpPr>
        <p:grpSpPr>
          <a:xfrm>
            <a:off x="2996130" y="3828288"/>
            <a:ext cx="387681" cy="387681"/>
            <a:chOff x="4417380" y="1687279"/>
            <a:chExt cx="397907" cy="397907"/>
          </a:xfrm>
        </p:grpSpPr>
        <p:sp>
          <p:nvSpPr>
            <p:cNvPr id="9043" name="Google Shape;904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88"/>
          <p:cNvGrpSpPr/>
          <p:nvPr/>
        </p:nvGrpSpPr>
        <p:grpSpPr>
          <a:xfrm>
            <a:off x="7942611" y="3308537"/>
            <a:ext cx="387661" cy="387661"/>
            <a:chOff x="2869999" y="1687279"/>
            <a:chExt cx="397887" cy="397887"/>
          </a:xfrm>
        </p:grpSpPr>
        <p:sp>
          <p:nvSpPr>
            <p:cNvPr id="9046" name="Google Shape;904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88"/>
          <p:cNvGrpSpPr/>
          <p:nvPr/>
        </p:nvGrpSpPr>
        <p:grpSpPr>
          <a:xfrm>
            <a:off x="2477718" y="3828664"/>
            <a:ext cx="386807" cy="386929"/>
            <a:chOff x="3902887" y="1687655"/>
            <a:chExt cx="397010" cy="397135"/>
          </a:xfrm>
        </p:grpSpPr>
        <p:sp>
          <p:nvSpPr>
            <p:cNvPr id="9049" name="Google Shape;904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8"/>
          <p:cNvGrpSpPr/>
          <p:nvPr/>
        </p:nvGrpSpPr>
        <p:grpSpPr>
          <a:xfrm>
            <a:off x="3515416" y="3828344"/>
            <a:ext cx="387681" cy="387681"/>
            <a:chOff x="4933458" y="1687279"/>
            <a:chExt cx="397907" cy="397907"/>
          </a:xfrm>
        </p:grpSpPr>
        <p:sp>
          <p:nvSpPr>
            <p:cNvPr id="9052" name="Google Shape;905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8"/>
          <p:cNvGrpSpPr/>
          <p:nvPr/>
        </p:nvGrpSpPr>
        <p:grpSpPr>
          <a:xfrm>
            <a:off x="5286246" y="3308537"/>
            <a:ext cx="387681" cy="387661"/>
            <a:chOff x="266768" y="1721375"/>
            <a:chExt cx="397907" cy="397887"/>
          </a:xfrm>
        </p:grpSpPr>
        <p:sp>
          <p:nvSpPr>
            <p:cNvPr id="9055" name="Google Shape;905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88"/>
          <p:cNvGrpSpPr/>
          <p:nvPr/>
        </p:nvGrpSpPr>
        <p:grpSpPr>
          <a:xfrm>
            <a:off x="7411672" y="3308924"/>
            <a:ext cx="387539" cy="386888"/>
            <a:chOff x="2408992" y="1722875"/>
            <a:chExt cx="397761" cy="397093"/>
          </a:xfrm>
        </p:grpSpPr>
        <p:sp>
          <p:nvSpPr>
            <p:cNvPr id="9058" name="Google Shape;905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88"/>
          <p:cNvGrpSpPr/>
          <p:nvPr/>
        </p:nvGrpSpPr>
        <p:grpSpPr>
          <a:xfrm>
            <a:off x="5592488" y="3828305"/>
            <a:ext cx="387641" cy="387641"/>
            <a:chOff x="7199196" y="1561258"/>
            <a:chExt cx="397866" cy="397866"/>
          </a:xfrm>
        </p:grpSpPr>
        <p:sp>
          <p:nvSpPr>
            <p:cNvPr id="9061" name="Google Shape;906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4" name="Google Shape;9064;p8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65" name="Google Shape;9065;p88"/>
          <p:cNvGrpSpPr/>
          <p:nvPr/>
        </p:nvGrpSpPr>
        <p:grpSpPr>
          <a:xfrm>
            <a:off x="6348367" y="3308537"/>
            <a:ext cx="387661" cy="387661"/>
            <a:chOff x="1379798" y="1723250"/>
            <a:chExt cx="397887" cy="397887"/>
          </a:xfrm>
        </p:grpSpPr>
        <p:sp>
          <p:nvSpPr>
            <p:cNvPr id="9066" name="Google Shape;9066;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88"/>
          <p:cNvGrpSpPr/>
          <p:nvPr/>
        </p:nvGrpSpPr>
        <p:grpSpPr>
          <a:xfrm>
            <a:off x="5817327" y="3308537"/>
            <a:ext cx="387641" cy="387661"/>
            <a:chOff x="864491" y="1723250"/>
            <a:chExt cx="397866" cy="397887"/>
          </a:xfrm>
        </p:grpSpPr>
        <p:sp>
          <p:nvSpPr>
            <p:cNvPr id="9071" name="Google Shape;9071;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4" name="Google Shape;9074;p8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5" name="Google Shape;9075;p88"/>
          <p:cNvGrpSpPr/>
          <p:nvPr/>
        </p:nvGrpSpPr>
        <p:grpSpPr>
          <a:xfrm>
            <a:off x="6584154" y="3827060"/>
            <a:ext cx="388966" cy="388966"/>
            <a:chOff x="1190625" y="238125"/>
            <a:chExt cx="5235075" cy="5235075"/>
          </a:xfrm>
        </p:grpSpPr>
        <p:sp>
          <p:nvSpPr>
            <p:cNvPr id="9076" name="Google Shape;9076;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081" name="Shape 9081"/>
        <p:cNvGrpSpPr/>
        <p:nvPr/>
      </p:nvGrpSpPr>
      <p:grpSpPr>
        <a:xfrm>
          <a:off x="0" y="0"/>
          <a:ext cx="0" cy="0"/>
          <a:chOff x="0" y="0"/>
          <a:chExt cx="0" cy="0"/>
        </a:xfrm>
      </p:grpSpPr>
      <p:pic>
        <p:nvPicPr>
          <p:cNvPr id="9082" name="Google Shape;908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434631" y="40935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Level Description</a:t>
            </a:r>
            <a:endParaRPr/>
          </a:p>
        </p:txBody>
      </p:sp>
      <p:sp>
        <p:nvSpPr>
          <p:cNvPr id="236" name="Google Shape;236;p35"/>
          <p:cNvSpPr txBox="1"/>
          <p:nvPr/>
        </p:nvSpPr>
        <p:spPr>
          <a:xfrm>
            <a:off x="3039953" y="1724600"/>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Defeating the boss, freeing the “world”</a:t>
            </a:r>
            <a:endParaRPr b="1" sz="2300">
              <a:solidFill>
                <a:srgbClr val="FFFFFF"/>
              </a:solidFill>
              <a:latin typeface="Roboto Condensed"/>
              <a:ea typeface="Roboto Condensed"/>
              <a:cs typeface="Roboto Condensed"/>
              <a:sym typeface="Roboto Condensed"/>
            </a:endParaRPr>
          </a:p>
        </p:txBody>
      </p:sp>
      <p:sp>
        <p:nvSpPr>
          <p:cNvPr id="237" name="Google Shape;237;p35"/>
          <p:cNvSpPr txBox="1"/>
          <p:nvPr/>
        </p:nvSpPr>
        <p:spPr>
          <a:xfrm>
            <a:off x="3062050" y="2411605"/>
            <a:ext cx="33288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sh"/>
                <a:ea typeface="Mulish"/>
                <a:cs typeface="Mulish"/>
                <a:sym typeface="Mulish"/>
              </a:rPr>
              <a:t>Successfully reach the end destination each level, by traversing the world</a:t>
            </a:r>
            <a:endParaRPr>
              <a:solidFill>
                <a:srgbClr val="FFFFFF"/>
              </a:solidFill>
              <a:latin typeface="Mulish"/>
              <a:ea typeface="Mulish"/>
              <a:cs typeface="Mulish"/>
              <a:sym typeface="Mulish"/>
            </a:endParaRPr>
          </a:p>
        </p:txBody>
      </p:sp>
      <p:sp>
        <p:nvSpPr>
          <p:cNvPr id="238" name="Google Shape;238;p35"/>
          <p:cNvSpPr/>
          <p:nvPr/>
        </p:nvSpPr>
        <p:spPr>
          <a:xfrm>
            <a:off x="1082050" y="1754194"/>
            <a:ext cx="16773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1269078" y="1642375"/>
            <a:ext cx="13146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txBox="1"/>
          <p:nvPr/>
        </p:nvSpPr>
        <p:spPr>
          <a:xfrm>
            <a:off x="1420119" y="1748023"/>
            <a:ext cx="1034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GOAL</a:t>
            </a:r>
            <a:endParaRPr b="1" sz="1900">
              <a:solidFill>
                <a:srgbClr val="FFFFFF"/>
              </a:solidFill>
              <a:latin typeface="Roboto Condensed"/>
              <a:ea typeface="Roboto Condensed"/>
              <a:cs typeface="Roboto Condensed"/>
              <a:sym typeface="Roboto Condensed"/>
            </a:endParaRPr>
          </a:p>
        </p:txBody>
      </p:sp>
      <p:cxnSp>
        <p:nvCxnSpPr>
          <p:cNvPr id="241" name="Google Shape;241;p35"/>
          <p:cNvCxnSpPr>
            <a:stCxn id="238" idx="2"/>
            <a:endCxn id="236" idx="1"/>
          </p:cNvCxnSpPr>
          <p:nvPr/>
        </p:nvCxnSpPr>
        <p:spPr>
          <a:xfrm flipH="1" rot="10800000">
            <a:off x="2679328" y="1982344"/>
            <a:ext cx="360600" cy="3000"/>
          </a:xfrm>
          <a:prstGeom prst="straightConnector1">
            <a:avLst/>
          </a:prstGeom>
          <a:noFill/>
          <a:ln cap="flat" cmpd="sng" w="19050">
            <a:solidFill>
              <a:srgbClr val="FFFFFF"/>
            </a:solidFill>
            <a:prstDash val="solid"/>
            <a:round/>
            <a:headEnd len="med" w="med" type="none"/>
            <a:tailEnd len="med" w="med" type="none"/>
          </a:ln>
        </p:spPr>
      </p:cxnSp>
      <p:sp>
        <p:nvSpPr>
          <p:cNvPr id="242" name="Google Shape;242;p35"/>
          <p:cNvSpPr txBox="1"/>
          <p:nvPr/>
        </p:nvSpPr>
        <p:spPr>
          <a:xfrm>
            <a:off x="4625678" y="3379275"/>
            <a:ext cx="31443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Roboto Condensed"/>
                <a:ea typeface="Roboto Condensed"/>
                <a:cs typeface="Roboto Condensed"/>
                <a:sym typeface="Roboto Condensed"/>
              </a:rPr>
              <a:t>Protagonist &amp; Enemies</a:t>
            </a:r>
            <a:endParaRPr b="1" sz="2300">
              <a:solidFill>
                <a:srgbClr val="FFFFFF"/>
              </a:solidFill>
              <a:latin typeface="Roboto Condensed"/>
              <a:ea typeface="Roboto Condensed"/>
              <a:cs typeface="Roboto Condensed"/>
              <a:sym typeface="Roboto Condensed"/>
            </a:endParaRPr>
          </a:p>
        </p:txBody>
      </p:sp>
      <p:sp>
        <p:nvSpPr>
          <p:cNvPr id="243" name="Google Shape;243;p35"/>
          <p:cNvSpPr txBox="1"/>
          <p:nvPr/>
        </p:nvSpPr>
        <p:spPr>
          <a:xfrm>
            <a:off x="4647775" y="3913880"/>
            <a:ext cx="33288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ulish"/>
                <a:ea typeface="Mulish"/>
                <a:cs typeface="Mulish"/>
                <a:sym typeface="Mulish"/>
              </a:rPr>
              <a:t>E.g. Bullies/Enemies/People you don't get along with</a:t>
            </a:r>
            <a:endParaRPr>
              <a:solidFill>
                <a:srgbClr val="FFFFFF"/>
              </a:solidFill>
              <a:latin typeface="Mulish"/>
              <a:ea typeface="Mulish"/>
              <a:cs typeface="Mulish"/>
              <a:sym typeface="Mulish"/>
            </a:endParaRPr>
          </a:p>
        </p:txBody>
      </p:sp>
      <p:sp>
        <p:nvSpPr>
          <p:cNvPr id="244" name="Google Shape;244;p35"/>
          <p:cNvSpPr/>
          <p:nvPr/>
        </p:nvSpPr>
        <p:spPr>
          <a:xfrm>
            <a:off x="1615450" y="3408869"/>
            <a:ext cx="2515200" cy="4623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1895906" y="3297050"/>
            <a:ext cx="1971300" cy="6858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txBox="1"/>
          <p:nvPr/>
        </p:nvSpPr>
        <p:spPr>
          <a:xfrm>
            <a:off x="2105928" y="3402700"/>
            <a:ext cx="1543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oboto Condensed"/>
                <a:ea typeface="Roboto Condensed"/>
                <a:cs typeface="Roboto Condensed"/>
                <a:sym typeface="Roboto Condensed"/>
              </a:rPr>
              <a:t>CHARACTERS</a:t>
            </a:r>
            <a:endParaRPr b="1" sz="1900">
              <a:solidFill>
                <a:srgbClr val="FFFFFF"/>
              </a:solidFill>
              <a:latin typeface="Roboto Condensed"/>
              <a:ea typeface="Roboto Condensed"/>
              <a:cs typeface="Roboto Condensed"/>
              <a:sym typeface="Roboto Condensed"/>
            </a:endParaRPr>
          </a:p>
        </p:txBody>
      </p:sp>
      <p:cxnSp>
        <p:nvCxnSpPr>
          <p:cNvPr id="247" name="Google Shape;247;p35"/>
          <p:cNvCxnSpPr>
            <a:stCxn id="244" idx="2"/>
            <a:endCxn id="242" idx="1"/>
          </p:cNvCxnSpPr>
          <p:nvPr/>
        </p:nvCxnSpPr>
        <p:spPr>
          <a:xfrm flipH="1" rot="10800000">
            <a:off x="4050628" y="3637019"/>
            <a:ext cx="575100" cy="30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434631" y="409350"/>
            <a:ext cx="538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Flow</a:t>
            </a:r>
            <a:endParaRPr/>
          </a:p>
        </p:txBody>
      </p:sp>
      <p:sp>
        <p:nvSpPr>
          <p:cNvPr id="253" name="Google Shape;253;p36"/>
          <p:cNvSpPr/>
          <p:nvPr/>
        </p:nvSpPr>
        <p:spPr>
          <a:xfrm>
            <a:off x="968025" y="1396678"/>
            <a:ext cx="744900" cy="3330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1051077" y="1316150"/>
            <a:ext cx="584100" cy="493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txBox="1"/>
          <p:nvPr/>
        </p:nvSpPr>
        <p:spPr>
          <a:xfrm>
            <a:off x="1148897" y="1368283"/>
            <a:ext cx="3690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Condensed"/>
                <a:ea typeface="Roboto Condensed"/>
                <a:cs typeface="Roboto Condensed"/>
                <a:sym typeface="Roboto Condensed"/>
              </a:rPr>
              <a:t>1</a:t>
            </a:r>
            <a:endParaRPr b="1" sz="1600">
              <a:solidFill>
                <a:srgbClr val="FFFFFF"/>
              </a:solidFill>
              <a:latin typeface="Roboto Condensed"/>
              <a:ea typeface="Roboto Condensed"/>
              <a:cs typeface="Roboto Condensed"/>
              <a:sym typeface="Roboto Condensed"/>
            </a:endParaRPr>
          </a:p>
        </p:txBody>
      </p:sp>
      <p:cxnSp>
        <p:nvCxnSpPr>
          <p:cNvPr id="256" name="Google Shape;256;p36"/>
          <p:cNvCxnSpPr>
            <a:stCxn id="253" idx="2"/>
          </p:cNvCxnSpPr>
          <p:nvPr/>
        </p:nvCxnSpPr>
        <p:spPr>
          <a:xfrm flipH="1" rot="10800000">
            <a:off x="1655284" y="1560478"/>
            <a:ext cx="311400" cy="2700"/>
          </a:xfrm>
          <a:prstGeom prst="straightConnector1">
            <a:avLst/>
          </a:prstGeom>
          <a:noFill/>
          <a:ln cap="flat" cmpd="sng" w="19050">
            <a:solidFill>
              <a:srgbClr val="FFFFFF"/>
            </a:solidFill>
            <a:prstDash val="solid"/>
            <a:round/>
            <a:headEnd len="med" w="med" type="none"/>
            <a:tailEnd len="med" w="med" type="none"/>
          </a:ln>
        </p:spPr>
      </p:cxnSp>
      <p:sp>
        <p:nvSpPr>
          <p:cNvPr id="257" name="Google Shape;257;p36"/>
          <p:cNvSpPr txBox="1"/>
          <p:nvPr>
            <p:ph idx="1" type="subTitle"/>
          </p:nvPr>
        </p:nvSpPr>
        <p:spPr>
          <a:xfrm>
            <a:off x="2068325" y="1376600"/>
            <a:ext cx="5387100" cy="6207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sz="1500"/>
              <a:t>The player starts at the </a:t>
            </a:r>
            <a:r>
              <a:rPr b="1" lang="en" sz="1500">
                <a:solidFill>
                  <a:schemeClr val="accent4"/>
                </a:solidFill>
              </a:rPr>
              <a:t>beginning</a:t>
            </a:r>
            <a:r>
              <a:rPr lang="en" sz="1500"/>
              <a:t> of the level.</a:t>
            </a:r>
            <a:endParaRPr sz="1500"/>
          </a:p>
        </p:txBody>
      </p:sp>
      <p:sp>
        <p:nvSpPr>
          <p:cNvPr id="258" name="Google Shape;258;p36"/>
          <p:cNvSpPr/>
          <p:nvPr/>
        </p:nvSpPr>
        <p:spPr>
          <a:xfrm>
            <a:off x="968025" y="2120126"/>
            <a:ext cx="744900" cy="3330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1051077" y="2039598"/>
            <a:ext cx="584100" cy="493800"/>
          </a:xfrm>
          <a:prstGeom prst="parallelogram">
            <a:avLst>
              <a:gd fmla="val 34619" name="adj"/>
            </a:avLst>
          </a:pr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txBox="1"/>
          <p:nvPr/>
        </p:nvSpPr>
        <p:spPr>
          <a:xfrm>
            <a:off x="1148897" y="2091731"/>
            <a:ext cx="3690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Condensed"/>
                <a:ea typeface="Roboto Condensed"/>
                <a:cs typeface="Roboto Condensed"/>
                <a:sym typeface="Roboto Condensed"/>
              </a:rPr>
              <a:t>2</a:t>
            </a:r>
            <a:endParaRPr b="1" sz="1600">
              <a:solidFill>
                <a:srgbClr val="FFFFFF"/>
              </a:solidFill>
              <a:latin typeface="Roboto Condensed"/>
              <a:ea typeface="Roboto Condensed"/>
              <a:cs typeface="Roboto Condensed"/>
              <a:sym typeface="Roboto Condensed"/>
            </a:endParaRPr>
          </a:p>
        </p:txBody>
      </p:sp>
      <p:cxnSp>
        <p:nvCxnSpPr>
          <p:cNvPr id="261" name="Google Shape;261;p36"/>
          <p:cNvCxnSpPr>
            <a:stCxn id="258" idx="2"/>
          </p:cNvCxnSpPr>
          <p:nvPr/>
        </p:nvCxnSpPr>
        <p:spPr>
          <a:xfrm flipH="1" rot="10800000">
            <a:off x="1655284" y="2283926"/>
            <a:ext cx="311400" cy="2700"/>
          </a:xfrm>
          <a:prstGeom prst="straightConnector1">
            <a:avLst/>
          </a:prstGeom>
          <a:noFill/>
          <a:ln cap="flat" cmpd="sng" w="19050">
            <a:solidFill>
              <a:srgbClr val="FFFFFF"/>
            </a:solidFill>
            <a:prstDash val="solid"/>
            <a:round/>
            <a:headEnd len="med" w="med" type="none"/>
            <a:tailEnd len="med" w="med" type="none"/>
          </a:ln>
        </p:spPr>
      </p:cxnSp>
      <p:sp>
        <p:nvSpPr>
          <p:cNvPr id="262" name="Google Shape;262;p36"/>
          <p:cNvSpPr txBox="1"/>
          <p:nvPr>
            <p:ph idx="1" type="subTitle"/>
          </p:nvPr>
        </p:nvSpPr>
        <p:spPr>
          <a:xfrm>
            <a:off x="2068325" y="2063025"/>
            <a:ext cx="6323100" cy="620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t>Upon encounter with </a:t>
            </a:r>
            <a:r>
              <a:rPr b="1" lang="en" sz="1500">
                <a:solidFill>
                  <a:schemeClr val="accent4"/>
                </a:solidFill>
              </a:rPr>
              <a:t>enemies</a:t>
            </a:r>
            <a:r>
              <a:rPr lang="en" sz="1500"/>
              <a:t> that are spread throughout the level, the player will attack using combat techniques.</a:t>
            </a:r>
            <a:endParaRPr sz="1500"/>
          </a:p>
        </p:txBody>
      </p:sp>
      <p:sp>
        <p:nvSpPr>
          <p:cNvPr id="263" name="Google Shape;263;p36"/>
          <p:cNvSpPr/>
          <p:nvPr/>
        </p:nvSpPr>
        <p:spPr>
          <a:xfrm>
            <a:off x="968025" y="2834001"/>
            <a:ext cx="744900" cy="3330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1051077" y="2753473"/>
            <a:ext cx="584100" cy="493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txBox="1"/>
          <p:nvPr/>
        </p:nvSpPr>
        <p:spPr>
          <a:xfrm>
            <a:off x="1148897" y="2805606"/>
            <a:ext cx="3690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Condensed"/>
                <a:ea typeface="Roboto Condensed"/>
                <a:cs typeface="Roboto Condensed"/>
                <a:sym typeface="Roboto Condensed"/>
              </a:rPr>
              <a:t>3</a:t>
            </a:r>
            <a:endParaRPr b="1" sz="1600">
              <a:solidFill>
                <a:srgbClr val="FFFFFF"/>
              </a:solidFill>
              <a:latin typeface="Roboto Condensed"/>
              <a:ea typeface="Roboto Condensed"/>
              <a:cs typeface="Roboto Condensed"/>
              <a:sym typeface="Roboto Condensed"/>
            </a:endParaRPr>
          </a:p>
        </p:txBody>
      </p:sp>
      <p:cxnSp>
        <p:nvCxnSpPr>
          <p:cNvPr id="266" name="Google Shape;266;p36"/>
          <p:cNvCxnSpPr>
            <a:stCxn id="263" idx="2"/>
          </p:cNvCxnSpPr>
          <p:nvPr/>
        </p:nvCxnSpPr>
        <p:spPr>
          <a:xfrm flipH="1" rot="10800000">
            <a:off x="1655284" y="2997801"/>
            <a:ext cx="311400" cy="2700"/>
          </a:xfrm>
          <a:prstGeom prst="straightConnector1">
            <a:avLst/>
          </a:prstGeom>
          <a:noFill/>
          <a:ln cap="flat" cmpd="sng" w="19050">
            <a:solidFill>
              <a:srgbClr val="FFFFFF"/>
            </a:solidFill>
            <a:prstDash val="solid"/>
            <a:round/>
            <a:headEnd len="med" w="med" type="none"/>
            <a:tailEnd len="med" w="med" type="none"/>
          </a:ln>
        </p:spPr>
      </p:cxnSp>
      <p:sp>
        <p:nvSpPr>
          <p:cNvPr id="267" name="Google Shape;267;p36"/>
          <p:cNvSpPr txBox="1"/>
          <p:nvPr>
            <p:ph idx="1" type="subTitle"/>
          </p:nvPr>
        </p:nvSpPr>
        <p:spPr>
          <a:xfrm>
            <a:off x="2068325" y="2814550"/>
            <a:ext cx="6323100" cy="620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t>The player will sometimes find </a:t>
            </a:r>
            <a:r>
              <a:rPr b="1" lang="en" sz="1500">
                <a:solidFill>
                  <a:schemeClr val="accent4"/>
                </a:solidFill>
              </a:rPr>
              <a:t>blocked paths</a:t>
            </a:r>
            <a:r>
              <a:rPr lang="en" sz="1500"/>
              <a:t>, and will have to figure out the mechanism to unlock it.</a:t>
            </a:r>
            <a:endParaRPr sz="1500"/>
          </a:p>
        </p:txBody>
      </p:sp>
      <p:sp>
        <p:nvSpPr>
          <p:cNvPr id="268" name="Google Shape;268;p36"/>
          <p:cNvSpPr/>
          <p:nvPr/>
        </p:nvSpPr>
        <p:spPr>
          <a:xfrm>
            <a:off x="968025" y="3547876"/>
            <a:ext cx="744900" cy="3330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1051077" y="3467348"/>
            <a:ext cx="584100" cy="493800"/>
          </a:xfrm>
          <a:prstGeom prst="parallelogram">
            <a:avLst>
              <a:gd fmla="val 34619" name="adj"/>
            </a:avLst>
          </a:prstGeom>
          <a:gradFill>
            <a:gsLst>
              <a:gs pos="0">
                <a:srgbClr val="262444"/>
              </a:gs>
              <a:gs pos="100000">
                <a:srgbClr val="931E9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txBox="1"/>
          <p:nvPr/>
        </p:nvSpPr>
        <p:spPr>
          <a:xfrm>
            <a:off x="1148897" y="3519481"/>
            <a:ext cx="3690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Condensed"/>
                <a:ea typeface="Roboto Condensed"/>
                <a:cs typeface="Roboto Condensed"/>
                <a:sym typeface="Roboto Condensed"/>
              </a:rPr>
              <a:t>4</a:t>
            </a:r>
            <a:endParaRPr b="1" sz="1600">
              <a:solidFill>
                <a:srgbClr val="FFFFFF"/>
              </a:solidFill>
              <a:latin typeface="Roboto Condensed"/>
              <a:ea typeface="Roboto Condensed"/>
              <a:cs typeface="Roboto Condensed"/>
              <a:sym typeface="Roboto Condensed"/>
            </a:endParaRPr>
          </a:p>
        </p:txBody>
      </p:sp>
      <p:cxnSp>
        <p:nvCxnSpPr>
          <p:cNvPr id="271" name="Google Shape;271;p36"/>
          <p:cNvCxnSpPr>
            <a:stCxn id="268" idx="2"/>
          </p:cNvCxnSpPr>
          <p:nvPr/>
        </p:nvCxnSpPr>
        <p:spPr>
          <a:xfrm flipH="1" rot="10800000">
            <a:off x="1655284" y="3711676"/>
            <a:ext cx="311400" cy="2700"/>
          </a:xfrm>
          <a:prstGeom prst="straightConnector1">
            <a:avLst/>
          </a:prstGeom>
          <a:noFill/>
          <a:ln cap="flat" cmpd="sng" w="19050">
            <a:solidFill>
              <a:srgbClr val="FFFFFF"/>
            </a:solidFill>
            <a:prstDash val="solid"/>
            <a:round/>
            <a:headEnd len="med" w="med" type="none"/>
            <a:tailEnd len="med" w="med" type="none"/>
          </a:ln>
        </p:spPr>
      </p:cxnSp>
      <p:sp>
        <p:nvSpPr>
          <p:cNvPr id="272" name="Google Shape;272;p36"/>
          <p:cNvSpPr txBox="1"/>
          <p:nvPr>
            <p:ph idx="1" type="subTitle"/>
          </p:nvPr>
        </p:nvSpPr>
        <p:spPr>
          <a:xfrm>
            <a:off x="2068325" y="3489875"/>
            <a:ext cx="6323100" cy="6207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sz="1500"/>
              <a:t>The player </a:t>
            </a:r>
            <a:r>
              <a:rPr b="1" lang="en" sz="1500">
                <a:solidFill>
                  <a:schemeClr val="accent4"/>
                </a:solidFill>
              </a:rPr>
              <a:t>collects items</a:t>
            </a:r>
            <a:r>
              <a:rPr lang="en" sz="1500"/>
              <a:t> (e.g. shards of memories, food to recover health, coins, etc) along the way if found.</a:t>
            </a:r>
            <a:endParaRPr sz="1500"/>
          </a:p>
        </p:txBody>
      </p:sp>
      <p:sp>
        <p:nvSpPr>
          <p:cNvPr id="273" name="Google Shape;273;p36"/>
          <p:cNvSpPr/>
          <p:nvPr/>
        </p:nvSpPr>
        <p:spPr>
          <a:xfrm>
            <a:off x="968025" y="4245726"/>
            <a:ext cx="744900" cy="333000"/>
          </a:xfrm>
          <a:prstGeom prst="parallelogram">
            <a:avLst>
              <a:gd fmla="val 34619"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1051077" y="4165198"/>
            <a:ext cx="584100" cy="493800"/>
          </a:xfrm>
          <a:prstGeom prst="parallelogram">
            <a:avLst>
              <a:gd fmla="val 34619" name="adj"/>
            </a:avLst>
          </a:prstGeom>
          <a:gradFill>
            <a:gsLst>
              <a:gs pos="0">
                <a:srgbClr val="070BB3"/>
              </a:gs>
              <a:gs pos="100000">
                <a:srgbClr val="38087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txBox="1"/>
          <p:nvPr/>
        </p:nvSpPr>
        <p:spPr>
          <a:xfrm>
            <a:off x="1148897" y="4217331"/>
            <a:ext cx="3690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Condensed"/>
                <a:ea typeface="Roboto Condensed"/>
                <a:cs typeface="Roboto Condensed"/>
                <a:sym typeface="Roboto Condensed"/>
              </a:rPr>
              <a:t>5</a:t>
            </a:r>
            <a:endParaRPr b="1" sz="1600">
              <a:solidFill>
                <a:srgbClr val="FFFFFF"/>
              </a:solidFill>
              <a:latin typeface="Roboto Condensed"/>
              <a:ea typeface="Roboto Condensed"/>
              <a:cs typeface="Roboto Condensed"/>
              <a:sym typeface="Roboto Condensed"/>
            </a:endParaRPr>
          </a:p>
        </p:txBody>
      </p:sp>
      <p:cxnSp>
        <p:nvCxnSpPr>
          <p:cNvPr id="276" name="Google Shape;276;p36"/>
          <p:cNvCxnSpPr>
            <a:stCxn id="273" idx="2"/>
          </p:cNvCxnSpPr>
          <p:nvPr/>
        </p:nvCxnSpPr>
        <p:spPr>
          <a:xfrm flipH="1" rot="10800000">
            <a:off x="1655284" y="4409526"/>
            <a:ext cx="311400" cy="2700"/>
          </a:xfrm>
          <a:prstGeom prst="straightConnector1">
            <a:avLst/>
          </a:prstGeom>
          <a:noFill/>
          <a:ln cap="flat" cmpd="sng" w="19050">
            <a:solidFill>
              <a:srgbClr val="FFFFFF"/>
            </a:solidFill>
            <a:prstDash val="solid"/>
            <a:round/>
            <a:headEnd len="med" w="med" type="none"/>
            <a:tailEnd len="med" w="med" type="none"/>
          </a:ln>
        </p:spPr>
      </p:cxnSp>
      <p:sp>
        <p:nvSpPr>
          <p:cNvPr id="277" name="Google Shape;277;p36"/>
          <p:cNvSpPr txBox="1"/>
          <p:nvPr>
            <p:ph idx="1" type="subTitle"/>
          </p:nvPr>
        </p:nvSpPr>
        <p:spPr>
          <a:xfrm>
            <a:off x="2068325" y="4187725"/>
            <a:ext cx="6323100" cy="6207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sz="1500"/>
              <a:t>Upon reaching the </a:t>
            </a:r>
            <a:r>
              <a:rPr b="1" lang="en" sz="1500">
                <a:solidFill>
                  <a:schemeClr val="accent4"/>
                </a:solidFill>
              </a:rPr>
              <a:t>end destination</a:t>
            </a:r>
            <a:r>
              <a:rPr lang="en" sz="1500"/>
              <a:t> successfully, player will learn more of the story progression and can move on to the next level.</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208363" y="185775"/>
            <a:ext cx="4126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Primary Actions</a:t>
            </a:r>
            <a:endParaRPr/>
          </a:p>
        </p:txBody>
      </p:sp>
      <p:graphicFrame>
        <p:nvGraphicFramePr>
          <p:cNvPr id="283" name="Google Shape;283;p37"/>
          <p:cNvGraphicFramePr/>
          <p:nvPr/>
        </p:nvGraphicFramePr>
        <p:xfrm>
          <a:off x="635975" y="2015225"/>
          <a:ext cx="3000000" cy="3000000"/>
        </p:xfrm>
        <a:graphic>
          <a:graphicData uri="http://schemas.openxmlformats.org/drawingml/2006/table">
            <a:tbl>
              <a:tblPr>
                <a:noFill/>
                <a:tableStyleId>{8568498B-F6A2-414B-833C-B17CCA1A71C4}</a:tableStyleId>
              </a:tblPr>
              <a:tblGrid>
                <a:gridCol w="2413000"/>
              </a:tblGrid>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Run</a:t>
                      </a:r>
                      <a:endParaRPr b="1" sz="1500">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Dash</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Jump</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Float/Glide</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Swim</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Climb</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4" name="Google Shape;284;p37"/>
          <p:cNvSpPr/>
          <p:nvPr/>
        </p:nvSpPr>
        <p:spPr>
          <a:xfrm>
            <a:off x="870775" y="1346450"/>
            <a:ext cx="19434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985200" y="1253100"/>
            <a:ext cx="1700400" cy="5727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txBox="1"/>
          <p:nvPr>
            <p:ph idx="4294967295" type="title"/>
          </p:nvPr>
        </p:nvSpPr>
        <p:spPr>
          <a:xfrm>
            <a:off x="1086901" y="1346450"/>
            <a:ext cx="14589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MOVEMENT</a:t>
            </a:r>
            <a:endParaRPr b="1" sz="1700"/>
          </a:p>
        </p:txBody>
      </p:sp>
      <p:graphicFrame>
        <p:nvGraphicFramePr>
          <p:cNvPr id="287" name="Google Shape;287;p37"/>
          <p:cNvGraphicFramePr/>
          <p:nvPr/>
        </p:nvGraphicFramePr>
        <p:xfrm>
          <a:off x="3365500" y="2015225"/>
          <a:ext cx="3000000" cy="3000000"/>
        </p:xfrm>
        <a:graphic>
          <a:graphicData uri="http://schemas.openxmlformats.org/drawingml/2006/table">
            <a:tbl>
              <a:tblPr>
                <a:noFill/>
                <a:tableStyleId>{8568498B-F6A2-414B-833C-B17CCA1A71C4}</a:tableStyleId>
              </a:tblPr>
              <a:tblGrid>
                <a:gridCol w="2413000"/>
              </a:tblGrid>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Slashing (Melee)</a:t>
                      </a:r>
                      <a:endParaRPr b="1" sz="1500">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Use objects &amp; elements from surroundings to defeat enemies</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8" name="Google Shape;288;p37"/>
          <p:cNvSpPr/>
          <p:nvPr/>
        </p:nvSpPr>
        <p:spPr>
          <a:xfrm>
            <a:off x="3600300" y="1346450"/>
            <a:ext cx="19434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3714725" y="1253100"/>
            <a:ext cx="1700400" cy="5727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txBox="1"/>
          <p:nvPr>
            <p:ph idx="4294967295" type="title"/>
          </p:nvPr>
        </p:nvSpPr>
        <p:spPr>
          <a:xfrm>
            <a:off x="3816426" y="1346450"/>
            <a:ext cx="14589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BATTLE</a:t>
            </a:r>
            <a:endParaRPr b="1" sz="1700"/>
          </a:p>
        </p:txBody>
      </p:sp>
      <p:graphicFrame>
        <p:nvGraphicFramePr>
          <p:cNvPr id="291" name="Google Shape;291;p37"/>
          <p:cNvGraphicFramePr/>
          <p:nvPr/>
        </p:nvGraphicFramePr>
        <p:xfrm>
          <a:off x="6095025" y="2015225"/>
          <a:ext cx="3000000" cy="3000000"/>
        </p:xfrm>
        <a:graphic>
          <a:graphicData uri="http://schemas.openxmlformats.org/drawingml/2006/table">
            <a:tbl>
              <a:tblPr>
                <a:noFill/>
                <a:tableStyleId>{8568498B-F6A2-414B-833C-B17CCA1A71C4}</a:tableStyleId>
              </a:tblPr>
              <a:tblGrid>
                <a:gridCol w="2749700"/>
              </a:tblGrid>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Absorbing (e.g. weapon enchantment)</a:t>
                      </a:r>
                      <a:endParaRPr b="1" sz="1500">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35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Time-freeze/Slow Motion</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ulish"/>
                          <a:ea typeface="Mulish"/>
                          <a:cs typeface="Mulish"/>
                          <a:sym typeface="Mulish"/>
                        </a:rPr>
                        <a:t>Changing skills through pets</a:t>
                      </a:r>
                      <a:endParaRPr>
                        <a:solidFill>
                          <a:schemeClr val="lt1"/>
                        </a:solidFill>
                        <a:latin typeface="Mulish"/>
                        <a:ea typeface="Mulish"/>
                        <a:cs typeface="Mulish"/>
                        <a:sym typeface="Mulish"/>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92" name="Google Shape;292;p37"/>
          <p:cNvSpPr/>
          <p:nvPr/>
        </p:nvSpPr>
        <p:spPr>
          <a:xfrm>
            <a:off x="6458400" y="1346500"/>
            <a:ext cx="1943400" cy="386100"/>
          </a:xfrm>
          <a:prstGeom prst="parallelogram">
            <a:avLst>
              <a:gd fmla="val 34619"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6572825" y="1253150"/>
            <a:ext cx="1700400" cy="572700"/>
          </a:xfrm>
          <a:prstGeom prst="parallelogram">
            <a:avLst>
              <a:gd fmla="val 34619" name="adj"/>
            </a:avLst>
          </a:prstGeom>
          <a:gradFill>
            <a:gsLst>
              <a:gs pos="0">
                <a:srgbClr val="550CBA"/>
              </a:gs>
              <a:gs pos="100000">
                <a:srgbClr val="1D07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txBox="1"/>
          <p:nvPr>
            <p:ph idx="4294967295" type="title"/>
          </p:nvPr>
        </p:nvSpPr>
        <p:spPr>
          <a:xfrm>
            <a:off x="6674526" y="1346500"/>
            <a:ext cx="14589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ABILITIES</a:t>
            </a:r>
            <a:endParaRPr b="1" sz="1700"/>
          </a:p>
        </p:txBody>
      </p:sp>
    </p:spTree>
  </p:cSld>
  <p:clrMapOvr>
    <a:masterClrMapping/>
  </p:clrMapOvr>
</p:sld>
</file>

<file path=ppt/theme/theme1.xml><?xml version="1.0" encoding="utf-8"?>
<a:theme xmlns:a="http://schemas.openxmlformats.org/drawingml/2006/main" xmlns:r="http://schemas.openxmlformats.org/officeDocument/2006/relationships" name="Video Games Designer &amp; Developer CV by Slidesgo">
  <a:themeElements>
    <a:clrScheme name="Simple Light">
      <a:dk1>
        <a:srgbClr val="10162F"/>
      </a:dk1>
      <a:lt1>
        <a:srgbClr val="FFFFFF"/>
      </a:lt1>
      <a:dk2>
        <a:srgbClr val="262444"/>
      </a:dk2>
      <a:lt2>
        <a:srgbClr val="931E9B"/>
      </a:lt2>
      <a:accent1>
        <a:srgbClr val="070BB3"/>
      </a:accent1>
      <a:accent2>
        <a:srgbClr val="EE3FA2"/>
      </a:accent2>
      <a:accent3>
        <a:srgbClr val="38087C"/>
      </a:accent3>
      <a:accent4>
        <a:srgbClr val="8F91E2"/>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